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media/image2.jpg" ContentType="image/jpg"/>
  <Override PartName="/ppt/media/image3.jpg" ContentType="image/jpg"/>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11"/>
  </p:notesMasterIdLst>
  <p:sldIdLst>
    <p:sldId id="300" r:id="rId2"/>
    <p:sldId id="797" r:id="rId3"/>
    <p:sldId id="845" r:id="rId4"/>
    <p:sldId id="809" r:id="rId5"/>
    <p:sldId id="841" r:id="rId6"/>
    <p:sldId id="842" r:id="rId7"/>
    <p:sldId id="843" r:id="rId8"/>
    <p:sldId id="844" r:id="rId9"/>
    <p:sldId id="795" r:id="rId10"/>
  </p:sldIdLst>
  <p:sldSz cx="12192000" cy="6858000"/>
  <p:notesSz cx="6858000" cy="9144000"/>
  <p:embeddedFontLst>
    <p:embeddedFont>
      <p:font typeface="Calibri" panose="020F0502020204030204" pitchFamily="34" charset="0"/>
      <p:regular r:id="rId12"/>
      <p:bold r:id="rId13"/>
      <p:italic r:id="rId14"/>
      <p:boldItalic r:id="rId15"/>
    </p:embeddedFont>
    <p:embeddedFont>
      <p:font typeface="Calibri Light" panose="020F0302020204030204" pitchFamily="34" charset="0"/>
      <p:regular r:id="rId16"/>
      <p:italic r:id="rId17"/>
    </p:embeddedFont>
    <p:embeddedFont>
      <p:font typeface="Open Sans" panose="020B0604020202020204" charset="0"/>
      <p:regular r:id="rId18"/>
      <p:bold r:id="rId19"/>
      <p:italic r:id="rId20"/>
      <p:boldItalic r:id="rId21"/>
    </p:embeddedFont>
    <p:embeddedFont>
      <p:font typeface="Open Sans Light" panose="020B0604020202020204" charset="0"/>
      <p:regular r:id="rId22"/>
      <p:italic r:id="rId23"/>
    </p:embeddedFont>
    <p:embeddedFont>
      <p:font typeface="Open Sans Semibold" panose="020B0604020202020204" charset="0"/>
      <p:regular r:id="rId24"/>
      <p:bold r:id="rId25"/>
      <p:italic r:id="rId26"/>
      <p:boldItalic r:id="rId27"/>
    </p:embeddedFont>
  </p:embeddedFontLst>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3997" userDrawn="1">
          <p15:clr>
            <a:srgbClr val="A4A3A4"/>
          </p15:clr>
        </p15:guide>
        <p15:guide id="2" pos="3817" userDrawn="1">
          <p15:clr>
            <a:srgbClr val="A4A3A4"/>
          </p15:clr>
        </p15:guide>
        <p15:guide id="3" pos="7355" userDrawn="1">
          <p15:clr>
            <a:srgbClr val="A4A3A4"/>
          </p15:clr>
        </p15:guide>
        <p15:guide id="4" pos="302" userDrawn="1">
          <p15:clr>
            <a:srgbClr val="A4A3A4"/>
          </p15:clr>
        </p15:guide>
        <p15:guide id="5" orient="horz" pos="482" userDrawn="1">
          <p15:clr>
            <a:srgbClr val="A4A3A4"/>
          </p15:clr>
        </p15:guide>
        <p15:guide id="6" orient="horz" pos="216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uan Martínez Neira" initials="JMN" lastIdx="29" clrIdx="0">
    <p:extLst>
      <p:ext uri="{19B8F6BF-5375-455C-9EA6-DF929625EA0E}">
        <p15:presenceInfo xmlns:p15="http://schemas.microsoft.com/office/powerpoint/2012/main" userId="c068c8ae190b2494"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44061"/>
    <a:srgbClr val="FF6D70"/>
    <a:srgbClr val="FBFBFB"/>
    <a:srgbClr val="85B1D2"/>
    <a:srgbClr val="1E75B9"/>
    <a:srgbClr val="E6E6E6"/>
    <a:srgbClr val="F89E2E"/>
    <a:srgbClr val="5E2D8C"/>
    <a:srgbClr val="AC8163"/>
    <a:srgbClr val="DB242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436" autoAdjust="0"/>
    <p:restoredTop sz="94434" autoAdjust="0"/>
  </p:normalViewPr>
  <p:slideViewPr>
    <p:cSldViewPr snapToGrid="0">
      <p:cViewPr varScale="1">
        <p:scale>
          <a:sx n="86" d="100"/>
          <a:sy n="86" d="100"/>
        </p:scale>
        <p:origin x="355" y="72"/>
      </p:cViewPr>
      <p:guideLst>
        <p:guide orient="horz" pos="3997"/>
        <p:guide pos="3817"/>
        <p:guide pos="7355"/>
        <p:guide pos="302"/>
        <p:guide orient="horz" pos="482"/>
        <p:guide orient="horz" pos="216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26" Type="http://schemas.openxmlformats.org/officeDocument/2006/relationships/font" Target="fonts/font15.fntdata"/><Relationship Id="rId3" Type="http://schemas.openxmlformats.org/officeDocument/2006/relationships/slide" Target="slides/slide2.xml"/><Relationship Id="rId21" Type="http://schemas.openxmlformats.org/officeDocument/2006/relationships/font" Target="fonts/font10.fntdata"/><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5" Type="http://schemas.openxmlformats.org/officeDocument/2006/relationships/font" Target="fonts/font14.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font" Target="fonts/font13.fntdata"/><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font" Target="fonts/font12.fntdata"/><Relationship Id="rId28"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font" Target="fonts/font8.fntdata"/><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font" Target="fonts/font11.fntdata"/><Relationship Id="rId27" Type="http://schemas.openxmlformats.org/officeDocument/2006/relationships/font" Target="fonts/font16.fntdata"/><Relationship Id="rId30" Type="http://schemas.openxmlformats.org/officeDocument/2006/relationships/viewProps" Target="viewProps.xml"/></Relationships>
</file>

<file path=ppt/media/image1.jpg>
</file>

<file path=ppt/media/image10.png>
</file>

<file path=ppt/media/image11.png>
</file>

<file path=ppt/media/image12.png>
</file>

<file path=ppt/media/image13.png>
</file>

<file path=ppt/media/image2.jpg>
</file>

<file path=ppt/media/image3.jpg>
</file>

<file path=ppt/media/image4.pn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A36543-4A95-4E65-B1C2-0305445661DD}" type="datetimeFigureOut">
              <a:rPr lang="es-ES" smtClean="0"/>
              <a:t>13/04/2020</a:t>
            </a:fld>
            <a:endParaRPr lang="es-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4CA4AC2-D1C0-4D9C-95EF-01BBBAB41F6C}" type="slidenum">
              <a:rPr lang="es-ES" smtClean="0"/>
              <a:t>‹Nº›</a:t>
            </a:fld>
            <a:endParaRPr lang="es-ES"/>
          </a:p>
        </p:txBody>
      </p:sp>
    </p:spTree>
    <p:extLst>
      <p:ext uri="{BB962C8B-B14F-4D97-AF65-F5344CB8AC3E}">
        <p14:creationId xmlns:p14="http://schemas.microsoft.com/office/powerpoint/2010/main" val="22847458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jpg"/><Relationship Id="rId1" Type="http://schemas.openxmlformats.org/officeDocument/2006/relationships/slideMaster" Target="../slideMasters/slideMaster1.xml"/><Relationship Id="rId6" Type="http://schemas.openxmlformats.org/officeDocument/2006/relationships/hyperlink" Target="mailto:info@Plexus.es" TargetMode="External"/><Relationship Id="rId5" Type="http://schemas.openxmlformats.org/officeDocument/2006/relationships/hyperlink" Target="https://www.linkedin.com/company/plexus-tech" TargetMode="External"/><Relationship Id="rId4" Type="http://schemas.openxmlformats.org/officeDocument/2006/relationships/hyperlink" Target="http://www.plexus.es/"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p:cNvSpPr>
            <a:spLocks noGrp="1"/>
          </p:cNvSpPr>
          <p:nvPr>
            <p:ph type="ctrTitle"/>
          </p:nvPr>
        </p:nvSpPr>
        <p:spPr>
          <a:xfrm>
            <a:off x="1524000" y="1122363"/>
            <a:ext cx="9144000" cy="2387600"/>
          </a:xfrm>
          <a:prstGeom prst="rect">
            <a:avLst/>
          </a:prstGeom>
        </p:spPr>
        <p:txBody>
          <a:bodyPr anchor="b"/>
          <a:lstStyle>
            <a:lvl1pPr algn="ctr">
              <a:defRPr sz="6000"/>
            </a:lvl1pPr>
          </a:lstStyle>
          <a:p>
            <a:r>
              <a:rPr lang="es-ES"/>
              <a:t>Haga clic para modificar el estilo de título del patrón</a:t>
            </a:r>
          </a:p>
        </p:txBody>
      </p:sp>
      <p:sp>
        <p:nvSpPr>
          <p:cNvPr id="3" name="Subtítulo 2"/>
          <p:cNvSpPr>
            <a:spLocks noGrp="1"/>
          </p:cNvSpPr>
          <p:nvPr>
            <p:ph type="subTitle" idx="1"/>
          </p:nvPr>
        </p:nvSpPr>
        <p:spPr>
          <a:xfrm>
            <a:off x="1524000" y="3602038"/>
            <a:ext cx="9144000" cy="1655762"/>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9E153C1D-9265-438E-83DE-37ED6FE9DD8F}" type="datetimeFigureOut">
              <a:rPr lang="es-ES" smtClean="0"/>
              <a:t>13/04/2020</a:t>
            </a:fld>
            <a:endParaRPr lang="es-ES"/>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422D0A3F-574D-4325-AC7B-B59C2C920F96}" type="slidenum">
              <a:rPr lang="es-ES" smtClean="0"/>
              <a:t>‹Nº›</a:t>
            </a:fld>
            <a:endParaRPr lang="es-ES"/>
          </a:p>
        </p:txBody>
      </p:sp>
      <p:sp>
        <p:nvSpPr>
          <p:cNvPr id="7" name="Rectángulo 6"/>
          <p:cNvSpPr/>
          <p:nvPr userDrawn="1"/>
        </p:nvSpPr>
        <p:spPr>
          <a:xfrm>
            <a:off x="0" y="1028700"/>
            <a:ext cx="12192000" cy="58293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Freeform 21"/>
          <p:cNvSpPr>
            <a:spLocks noEditPoints="1"/>
          </p:cNvSpPr>
          <p:nvPr userDrawn="1"/>
        </p:nvSpPr>
        <p:spPr bwMode="auto">
          <a:xfrm>
            <a:off x="10539468" y="345543"/>
            <a:ext cx="1315885" cy="387937"/>
          </a:xfrm>
          <a:custGeom>
            <a:avLst/>
            <a:gdLst>
              <a:gd name="T0" fmla="*/ 1170 w 2616"/>
              <a:gd name="T1" fmla="*/ 86 h 769"/>
              <a:gd name="T2" fmla="*/ 1138 w 2616"/>
              <a:gd name="T3" fmla="*/ 297 h 769"/>
              <a:gd name="T4" fmla="*/ 1139 w 2616"/>
              <a:gd name="T5" fmla="*/ 262 h 769"/>
              <a:gd name="T6" fmla="*/ 1163 w 2616"/>
              <a:gd name="T7" fmla="*/ 118 h 769"/>
              <a:gd name="T8" fmla="*/ 1089 w 2616"/>
              <a:gd name="T9" fmla="*/ 424 h 769"/>
              <a:gd name="T10" fmla="*/ 1070 w 2616"/>
              <a:gd name="T11" fmla="*/ 95 h 769"/>
              <a:gd name="T12" fmla="*/ 1495 w 2616"/>
              <a:gd name="T13" fmla="*/ 424 h 769"/>
              <a:gd name="T14" fmla="*/ 1497 w 2616"/>
              <a:gd name="T15" fmla="*/ 392 h 769"/>
              <a:gd name="T16" fmla="*/ 1377 w 2616"/>
              <a:gd name="T17" fmla="*/ 86 h 769"/>
              <a:gd name="T18" fmla="*/ 1323 w 2616"/>
              <a:gd name="T19" fmla="*/ 414 h 769"/>
              <a:gd name="T20" fmla="*/ 1744 w 2616"/>
              <a:gd name="T21" fmla="*/ 424 h 769"/>
              <a:gd name="T22" fmla="*/ 1746 w 2616"/>
              <a:gd name="T23" fmla="*/ 392 h 769"/>
              <a:gd name="T24" fmla="*/ 1717 w 2616"/>
              <a:gd name="T25" fmla="*/ 264 h 769"/>
              <a:gd name="T26" fmla="*/ 1719 w 2616"/>
              <a:gd name="T27" fmla="*/ 229 h 769"/>
              <a:gd name="T28" fmla="*/ 1753 w 2616"/>
              <a:gd name="T29" fmla="*/ 118 h 769"/>
              <a:gd name="T30" fmla="*/ 1755 w 2616"/>
              <a:gd name="T31" fmla="*/ 86 h 769"/>
              <a:gd name="T32" fmla="*/ 1556 w 2616"/>
              <a:gd name="T33" fmla="*/ 414 h 769"/>
              <a:gd name="T34" fmla="*/ 1943 w 2616"/>
              <a:gd name="T35" fmla="*/ 281 h 769"/>
              <a:gd name="T36" fmla="*/ 2066 w 2616"/>
              <a:gd name="T37" fmla="*/ 424 h 769"/>
              <a:gd name="T38" fmla="*/ 1968 w 2616"/>
              <a:gd name="T39" fmla="*/ 244 h 769"/>
              <a:gd name="T40" fmla="*/ 2076 w 2616"/>
              <a:gd name="T41" fmla="*/ 86 h 769"/>
              <a:gd name="T42" fmla="*/ 1947 w 2616"/>
              <a:gd name="T43" fmla="*/ 211 h 769"/>
              <a:gd name="T44" fmla="*/ 1832 w 2616"/>
              <a:gd name="T45" fmla="*/ 86 h 769"/>
              <a:gd name="T46" fmla="*/ 1921 w 2616"/>
              <a:gd name="T47" fmla="*/ 248 h 769"/>
              <a:gd name="T48" fmla="*/ 1803 w 2616"/>
              <a:gd name="T49" fmla="*/ 424 h 769"/>
              <a:gd name="T50" fmla="*/ 2377 w 2616"/>
              <a:gd name="T51" fmla="*/ 86 h 769"/>
              <a:gd name="T52" fmla="*/ 2335 w 2616"/>
              <a:gd name="T53" fmla="*/ 281 h 769"/>
              <a:gd name="T54" fmla="*/ 2180 w 2616"/>
              <a:gd name="T55" fmla="*/ 95 h 769"/>
              <a:gd name="T56" fmla="*/ 2132 w 2616"/>
              <a:gd name="T57" fmla="*/ 95 h 769"/>
              <a:gd name="T58" fmla="*/ 2376 w 2616"/>
              <a:gd name="T59" fmla="*/ 297 h 769"/>
              <a:gd name="T60" fmla="*/ 2473 w 2616"/>
              <a:gd name="T61" fmla="*/ 166 h 769"/>
              <a:gd name="T62" fmla="*/ 2616 w 2616"/>
              <a:gd name="T63" fmla="*/ 134 h 769"/>
              <a:gd name="T64" fmla="*/ 2433 w 2616"/>
              <a:gd name="T65" fmla="*/ 176 h 769"/>
              <a:gd name="T66" fmla="*/ 2565 w 2616"/>
              <a:gd name="T67" fmla="*/ 345 h 769"/>
              <a:gd name="T68" fmla="*/ 2415 w 2616"/>
              <a:gd name="T69" fmla="*/ 383 h 769"/>
              <a:gd name="T70" fmla="*/ 2611 w 2616"/>
              <a:gd name="T71" fmla="*/ 336 h 769"/>
              <a:gd name="T72" fmla="*/ 736 w 2616"/>
              <a:gd name="T73" fmla="*/ 0 h 769"/>
              <a:gd name="T74" fmla="*/ 470 w 2616"/>
              <a:gd name="T75" fmla="*/ 0 h 769"/>
              <a:gd name="T76" fmla="*/ 255 w 2616"/>
              <a:gd name="T77" fmla="*/ 265 h 769"/>
              <a:gd name="T78" fmla="*/ 18 w 2616"/>
              <a:gd name="T79" fmla="*/ 185 h 769"/>
              <a:gd name="T80" fmla="*/ 262 w 2616"/>
              <a:gd name="T81" fmla="*/ 366 h 769"/>
              <a:gd name="T82" fmla="*/ 580 w 2616"/>
              <a:gd name="T83" fmla="*/ 748 h 769"/>
              <a:gd name="T84" fmla="*/ 395 w 2616"/>
              <a:gd name="T85" fmla="*/ 371 h 769"/>
              <a:gd name="T86" fmla="*/ 736 w 2616"/>
              <a:gd name="T87" fmla="*/ 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16" h="769">
                <a:moveTo>
                  <a:pt x="1070" y="95"/>
                </a:moveTo>
                <a:cubicBezTo>
                  <a:pt x="1070" y="89"/>
                  <a:pt x="1074" y="86"/>
                  <a:pt x="1081" y="86"/>
                </a:cubicBezTo>
                <a:cubicBezTo>
                  <a:pt x="1170" y="86"/>
                  <a:pt x="1170" y="86"/>
                  <a:pt x="1170" y="86"/>
                </a:cubicBezTo>
                <a:cubicBezTo>
                  <a:pt x="1241" y="86"/>
                  <a:pt x="1282" y="118"/>
                  <a:pt x="1282" y="186"/>
                </a:cubicBezTo>
                <a:cubicBezTo>
                  <a:pt x="1282" y="237"/>
                  <a:pt x="1237" y="297"/>
                  <a:pt x="1162" y="297"/>
                </a:cubicBezTo>
                <a:cubicBezTo>
                  <a:pt x="1138" y="297"/>
                  <a:pt x="1138" y="297"/>
                  <a:pt x="1138" y="297"/>
                </a:cubicBezTo>
                <a:cubicBezTo>
                  <a:pt x="1129" y="297"/>
                  <a:pt x="1128" y="293"/>
                  <a:pt x="1128" y="286"/>
                </a:cubicBezTo>
                <a:cubicBezTo>
                  <a:pt x="1128" y="271"/>
                  <a:pt x="1128" y="271"/>
                  <a:pt x="1128" y="271"/>
                </a:cubicBezTo>
                <a:cubicBezTo>
                  <a:pt x="1128" y="265"/>
                  <a:pt x="1131" y="262"/>
                  <a:pt x="1139" y="262"/>
                </a:cubicBezTo>
                <a:cubicBezTo>
                  <a:pt x="1155" y="262"/>
                  <a:pt x="1155" y="262"/>
                  <a:pt x="1155" y="262"/>
                </a:cubicBezTo>
                <a:cubicBezTo>
                  <a:pt x="1210" y="262"/>
                  <a:pt x="1234" y="224"/>
                  <a:pt x="1234" y="191"/>
                </a:cubicBezTo>
                <a:cubicBezTo>
                  <a:pt x="1234" y="148"/>
                  <a:pt x="1214" y="118"/>
                  <a:pt x="1163" y="118"/>
                </a:cubicBezTo>
                <a:cubicBezTo>
                  <a:pt x="1116" y="118"/>
                  <a:pt x="1116" y="118"/>
                  <a:pt x="1116" y="118"/>
                </a:cubicBezTo>
                <a:cubicBezTo>
                  <a:pt x="1101" y="414"/>
                  <a:pt x="1101" y="414"/>
                  <a:pt x="1101" y="414"/>
                </a:cubicBezTo>
                <a:cubicBezTo>
                  <a:pt x="1101" y="420"/>
                  <a:pt x="1097" y="424"/>
                  <a:pt x="1089" y="424"/>
                </a:cubicBezTo>
                <a:cubicBezTo>
                  <a:pt x="1064" y="424"/>
                  <a:pt x="1064" y="424"/>
                  <a:pt x="1064" y="424"/>
                </a:cubicBezTo>
                <a:cubicBezTo>
                  <a:pt x="1055" y="424"/>
                  <a:pt x="1053" y="419"/>
                  <a:pt x="1053" y="414"/>
                </a:cubicBezTo>
                <a:lnTo>
                  <a:pt x="1070" y="95"/>
                </a:lnTo>
                <a:close/>
                <a:moveTo>
                  <a:pt x="1323" y="414"/>
                </a:moveTo>
                <a:cubicBezTo>
                  <a:pt x="1323" y="420"/>
                  <a:pt x="1324" y="424"/>
                  <a:pt x="1334" y="424"/>
                </a:cubicBezTo>
                <a:cubicBezTo>
                  <a:pt x="1495" y="424"/>
                  <a:pt x="1495" y="424"/>
                  <a:pt x="1495" y="424"/>
                </a:cubicBezTo>
                <a:cubicBezTo>
                  <a:pt x="1503" y="424"/>
                  <a:pt x="1506" y="420"/>
                  <a:pt x="1506" y="414"/>
                </a:cubicBezTo>
                <a:cubicBezTo>
                  <a:pt x="1506" y="401"/>
                  <a:pt x="1506" y="401"/>
                  <a:pt x="1506" y="401"/>
                </a:cubicBezTo>
                <a:cubicBezTo>
                  <a:pt x="1506" y="395"/>
                  <a:pt x="1506" y="392"/>
                  <a:pt x="1497" y="392"/>
                </a:cubicBezTo>
                <a:cubicBezTo>
                  <a:pt x="1372" y="392"/>
                  <a:pt x="1372" y="392"/>
                  <a:pt x="1372" y="392"/>
                </a:cubicBezTo>
                <a:cubicBezTo>
                  <a:pt x="1387" y="95"/>
                  <a:pt x="1387" y="95"/>
                  <a:pt x="1387" y="95"/>
                </a:cubicBezTo>
                <a:cubicBezTo>
                  <a:pt x="1387" y="89"/>
                  <a:pt x="1386" y="86"/>
                  <a:pt x="1377" y="86"/>
                </a:cubicBezTo>
                <a:cubicBezTo>
                  <a:pt x="1351" y="86"/>
                  <a:pt x="1351" y="86"/>
                  <a:pt x="1351" y="86"/>
                </a:cubicBezTo>
                <a:cubicBezTo>
                  <a:pt x="1343" y="86"/>
                  <a:pt x="1339" y="88"/>
                  <a:pt x="1339" y="95"/>
                </a:cubicBezTo>
                <a:lnTo>
                  <a:pt x="1323" y="414"/>
                </a:lnTo>
                <a:close/>
                <a:moveTo>
                  <a:pt x="1556" y="414"/>
                </a:moveTo>
                <a:cubicBezTo>
                  <a:pt x="1556" y="419"/>
                  <a:pt x="1557" y="424"/>
                  <a:pt x="1566" y="424"/>
                </a:cubicBezTo>
                <a:cubicBezTo>
                  <a:pt x="1744" y="424"/>
                  <a:pt x="1744" y="424"/>
                  <a:pt x="1744" y="424"/>
                </a:cubicBezTo>
                <a:cubicBezTo>
                  <a:pt x="1752" y="424"/>
                  <a:pt x="1756" y="421"/>
                  <a:pt x="1756" y="414"/>
                </a:cubicBezTo>
                <a:cubicBezTo>
                  <a:pt x="1756" y="401"/>
                  <a:pt x="1756" y="401"/>
                  <a:pt x="1756" y="401"/>
                </a:cubicBezTo>
                <a:cubicBezTo>
                  <a:pt x="1756" y="396"/>
                  <a:pt x="1756" y="392"/>
                  <a:pt x="1746" y="392"/>
                </a:cubicBezTo>
                <a:cubicBezTo>
                  <a:pt x="1604" y="392"/>
                  <a:pt x="1604" y="392"/>
                  <a:pt x="1604" y="392"/>
                </a:cubicBezTo>
                <a:cubicBezTo>
                  <a:pt x="1611" y="264"/>
                  <a:pt x="1611" y="264"/>
                  <a:pt x="1611" y="264"/>
                </a:cubicBezTo>
                <a:cubicBezTo>
                  <a:pt x="1717" y="264"/>
                  <a:pt x="1717" y="264"/>
                  <a:pt x="1717" y="264"/>
                </a:cubicBezTo>
                <a:cubicBezTo>
                  <a:pt x="1724" y="264"/>
                  <a:pt x="1728" y="261"/>
                  <a:pt x="1728" y="254"/>
                </a:cubicBezTo>
                <a:cubicBezTo>
                  <a:pt x="1728" y="240"/>
                  <a:pt x="1728" y="240"/>
                  <a:pt x="1728" y="240"/>
                </a:cubicBezTo>
                <a:cubicBezTo>
                  <a:pt x="1728" y="234"/>
                  <a:pt x="1728" y="229"/>
                  <a:pt x="1719" y="229"/>
                </a:cubicBezTo>
                <a:cubicBezTo>
                  <a:pt x="1613" y="229"/>
                  <a:pt x="1613" y="229"/>
                  <a:pt x="1613" y="229"/>
                </a:cubicBezTo>
                <a:cubicBezTo>
                  <a:pt x="1618" y="118"/>
                  <a:pt x="1618" y="118"/>
                  <a:pt x="1618" y="118"/>
                </a:cubicBezTo>
                <a:cubicBezTo>
                  <a:pt x="1753" y="118"/>
                  <a:pt x="1753" y="118"/>
                  <a:pt x="1753" y="118"/>
                </a:cubicBezTo>
                <a:cubicBezTo>
                  <a:pt x="1761" y="118"/>
                  <a:pt x="1766" y="115"/>
                  <a:pt x="1766" y="108"/>
                </a:cubicBezTo>
                <a:cubicBezTo>
                  <a:pt x="1766" y="95"/>
                  <a:pt x="1766" y="95"/>
                  <a:pt x="1766" y="95"/>
                </a:cubicBezTo>
                <a:cubicBezTo>
                  <a:pt x="1766" y="89"/>
                  <a:pt x="1764" y="86"/>
                  <a:pt x="1755" y="86"/>
                </a:cubicBezTo>
                <a:cubicBezTo>
                  <a:pt x="1584" y="86"/>
                  <a:pt x="1584" y="86"/>
                  <a:pt x="1584" y="86"/>
                </a:cubicBezTo>
                <a:cubicBezTo>
                  <a:pt x="1576" y="86"/>
                  <a:pt x="1572" y="89"/>
                  <a:pt x="1572" y="95"/>
                </a:cubicBezTo>
                <a:lnTo>
                  <a:pt x="1556" y="414"/>
                </a:lnTo>
                <a:close/>
                <a:moveTo>
                  <a:pt x="1834" y="424"/>
                </a:moveTo>
                <a:cubicBezTo>
                  <a:pt x="1839" y="424"/>
                  <a:pt x="1840" y="422"/>
                  <a:pt x="1842" y="418"/>
                </a:cubicBezTo>
                <a:cubicBezTo>
                  <a:pt x="1943" y="281"/>
                  <a:pt x="1943" y="281"/>
                  <a:pt x="1943" y="281"/>
                </a:cubicBezTo>
                <a:cubicBezTo>
                  <a:pt x="2022" y="418"/>
                  <a:pt x="2022" y="418"/>
                  <a:pt x="2022" y="418"/>
                </a:cubicBezTo>
                <a:cubicBezTo>
                  <a:pt x="2024" y="422"/>
                  <a:pt x="2027" y="424"/>
                  <a:pt x="2031" y="424"/>
                </a:cubicBezTo>
                <a:cubicBezTo>
                  <a:pt x="2066" y="424"/>
                  <a:pt x="2066" y="424"/>
                  <a:pt x="2066" y="424"/>
                </a:cubicBezTo>
                <a:cubicBezTo>
                  <a:pt x="2073" y="424"/>
                  <a:pt x="2078" y="422"/>
                  <a:pt x="2078" y="418"/>
                </a:cubicBezTo>
                <a:cubicBezTo>
                  <a:pt x="2078" y="416"/>
                  <a:pt x="2076" y="413"/>
                  <a:pt x="2075" y="411"/>
                </a:cubicBezTo>
                <a:cubicBezTo>
                  <a:pt x="1968" y="244"/>
                  <a:pt x="1968" y="244"/>
                  <a:pt x="1968" y="244"/>
                </a:cubicBezTo>
                <a:cubicBezTo>
                  <a:pt x="2080" y="98"/>
                  <a:pt x="2080" y="98"/>
                  <a:pt x="2080" y="98"/>
                </a:cubicBezTo>
                <a:cubicBezTo>
                  <a:pt x="2081" y="96"/>
                  <a:pt x="2083" y="93"/>
                  <a:pt x="2083" y="90"/>
                </a:cubicBezTo>
                <a:cubicBezTo>
                  <a:pt x="2083" y="87"/>
                  <a:pt x="2080" y="86"/>
                  <a:pt x="2076" y="86"/>
                </a:cubicBezTo>
                <a:cubicBezTo>
                  <a:pt x="2045" y="86"/>
                  <a:pt x="2045" y="86"/>
                  <a:pt x="2045" y="86"/>
                </a:cubicBezTo>
                <a:cubicBezTo>
                  <a:pt x="2040" y="86"/>
                  <a:pt x="2037" y="87"/>
                  <a:pt x="2035" y="90"/>
                </a:cubicBezTo>
                <a:cubicBezTo>
                  <a:pt x="1947" y="211"/>
                  <a:pt x="1947" y="211"/>
                  <a:pt x="1947" y="211"/>
                </a:cubicBezTo>
                <a:cubicBezTo>
                  <a:pt x="1878" y="90"/>
                  <a:pt x="1878" y="90"/>
                  <a:pt x="1878" y="90"/>
                </a:cubicBezTo>
                <a:cubicBezTo>
                  <a:pt x="1876" y="87"/>
                  <a:pt x="1873" y="86"/>
                  <a:pt x="1868" y="86"/>
                </a:cubicBezTo>
                <a:cubicBezTo>
                  <a:pt x="1832" y="86"/>
                  <a:pt x="1832" y="86"/>
                  <a:pt x="1832" y="86"/>
                </a:cubicBezTo>
                <a:cubicBezTo>
                  <a:pt x="1826" y="86"/>
                  <a:pt x="1822" y="87"/>
                  <a:pt x="1822" y="90"/>
                </a:cubicBezTo>
                <a:cubicBezTo>
                  <a:pt x="1822" y="93"/>
                  <a:pt x="1823" y="95"/>
                  <a:pt x="1824" y="97"/>
                </a:cubicBezTo>
                <a:cubicBezTo>
                  <a:pt x="1921" y="248"/>
                  <a:pt x="1921" y="248"/>
                  <a:pt x="1921" y="248"/>
                </a:cubicBezTo>
                <a:cubicBezTo>
                  <a:pt x="1797" y="411"/>
                  <a:pt x="1797" y="411"/>
                  <a:pt x="1797" y="411"/>
                </a:cubicBezTo>
                <a:cubicBezTo>
                  <a:pt x="1796" y="413"/>
                  <a:pt x="1794" y="416"/>
                  <a:pt x="1794" y="418"/>
                </a:cubicBezTo>
                <a:cubicBezTo>
                  <a:pt x="1794" y="422"/>
                  <a:pt x="1798" y="424"/>
                  <a:pt x="1803" y="424"/>
                </a:cubicBezTo>
                <a:lnTo>
                  <a:pt x="1834" y="424"/>
                </a:lnTo>
                <a:close/>
                <a:moveTo>
                  <a:pt x="2387" y="95"/>
                </a:moveTo>
                <a:cubicBezTo>
                  <a:pt x="2387" y="89"/>
                  <a:pt x="2386" y="86"/>
                  <a:pt x="2377" y="86"/>
                </a:cubicBezTo>
                <a:cubicBezTo>
                  <a:pt x="2357" y="86"/>
                  <a:pt x="2357" y="86"/>
                  <a:pt x="2357" y="86"/>
                </a:cubicBezTo>
                <a:cubicBezTo>
                  <a:pt x="2350" y="86"/>
                  <a:pt x="2346" y="88"/>
                  <a:pt x="2346" y="95"/>
                </a:cubicBezTo>
                <a:cubicBezTo>
                  <a:pt x="2335" y="281"/>
                  <a:pt x="2335" y="281"/>
                  <a:pt x="2335" y="281"/>
                </a:cubicBezTo>
                <a:cubicBezTo>
                  <a:pt x="2331" y="356"/>
                  <a:pt x="2299" y="397"/>
                  <a:pt x="2248" y="397"/>
                </a:cubicBezTo>
                <a:cubicBezTo>
                  <a:pt x="2185" y="397"/>
                  <a:pt x="2168" y="367"/>
                  <a:pt x="2168" y="302"/>
                </a:cubicBezTo>
                <a:cubicBezTo>
                  <a:pt x="2180" y="95"/>
                  <a:pt x="2180" y="95"/>
                  <a:pt x="2180" y="95"/>
                </a:cubicBezTo>
                <a:cubicBezTo>
                  <a:pt x="2180" y="90"/>
                  <a:pt x="2180" y="86"/>
                  <a:pt x="2170" y="86"/>
                </a:cubicBezTo>
                <a:cubicBezTo>
                  <a:pt x="2143" y="86"/>
                  <a:pt x="2143" y="86"/>
                  <a:pt x="2143" y="86"/>
                </a:cubicBezTo>
                <a:cubicBezTo>
                  <a:pt x="2136" y="86"/>
                  <a:pt x="2132" y="88"/>
                  <a:pt x="2132" y="95"/>
                </a:cubicBezTo>
                <a:cubicBezTo>
                  <a:pt x="2121" y="316"/>
                  <a:pt x="2121" y="316"/>
                  <a:pt x="2121" y="316"/>
                </a:cubicBezTo>
                <a:cubicBezTo>
                  <a:pt x="2121" y="395"/>
                  <a:pt x="2155" y="429"/>
                  <a:pt x="2239" y="429"/>
                </a:cubicBezTo>
                <a:cubicBezTo>
                  <a:pt x="2329" y="429"/>
                  <a:pt x="2371" y="385"/>
                  <a:pt x="2376" y="297"/>
                </a:cubicBezTo>
                <a:lnTo>
                  <a:pt x="2387" y="95"/>
                </a:lnTo>
                <a:close/>
                <a:moveTo>
                  <a:pt x="2504" y="213"/>
                </a:moveTo>
                <a:cubicBezTo>
                  <a:pt x="2482" y="197"/>
                  <a:pt x="2473" y="183"/>
                  <a:pt x="2473" y="166"/>
                </a:cubicBezTo>
                <a:cubicBezTo>
                  <a:pt x="2473" y="132"/>
                  <a:pt x="2506" y="118"/>
                  <a:pt x="2537" y="118"/>
                </a:cubicBezTo>
                <a:cubicBezTo>
                  <a:pt x="2578" y="118"/>
                  <a:pt x="2600" y="141"/>
                  <a:pt x="2609" y="141"/>
                </a:cubicBezTo>
                <a:cubicBezTo>
                  <a:pt x="2613" y="141"/>
                  <a:pt x="2616" y="138"/>
                  <a:pt x="2616" y="134"/>
                </a:cubicBezTo>
                <a:cubicBezTo>
                  <a:pt x="2616" y="115"/>
                  <a:pt x="2616" y="115"/>
                  <a:pt x="2616" y="115"/>
                </a:cubicBezTo>
                <a:cubicBezTo>
                  <a:pt x="2616" y="100"/>
                  <a:pt x="2572" y="86"/>
                  <a:pt x="2540" y="86"/>
                </a:cubicBezTo>
                <a:cubicBezTo>
                  <a:pt x="2490" y="86"/>
                  <a:pt x="2433" y="114"/>
                  <a:pt x="2433" y="176"/>
                </a:cubicBezTo>
                <a:cubicBezTo>
                  <a:pt x="2433" y="207"/>
                  <a:pt x="2448" y="229"/>
                  <a:pt x="2472" y="248"/>
                </a:cubicBezTo>
                <a:cubicBezTo>
                  <a:pt x="2539" y="300"/>
                  <a:pt x="2539" y="300"/>
                  <a:pt x="2539" y="300"/>
                </a:cubicBezTo>
                <a:cubicBezTo>
                  <a:pt x="2558" y="315"/>
                  <a:pt x="2565" y="328"/>
                  <a:pt x="2565" y="345"/>
                </a:cubicBezTo>
                <a:cubicBezTo>
                  <a:pt x="2565" y="381"/>
                  <a:pt x="2537" y="400"/>
                  <a:pt x="2499" y="400"/>
                </a:cubicBezTo>
                <a:cubicBezTo>
                  <a:pt x="2455" y="400"/>
                  <a:pt x="2432" y="375"/>
                  <a:pt x="2423" y="375"/>
                </a:cubicBezTo>
                <a:cubicBezTo>
                  <a:pt x="2418" y="375"/>
                  <a:pt x="2416" y="380"/>
                  <a:pt x="2415" y="383"/>
                </a:cubicBezTo>
                <a:cubicBezTo>
                  <a:pt x="2415" y="401"/>
                  <a:pt x="2415" y="401"/>
                  <a:pt x="2415" y="401"/>
                </a:cubicBezTo>
                <a:cubicBezTo>
                  <a:pt x="2415" y="425"/>
                  <a:pt x="2467" y="434"/>
                  <a:pt x="2500" y="434"/>
                </a:cubicBezTo>
                <a:cubicBezTo>
                  <a:pt x="2567" y="434"/>
                  <a:pt x="2611" y="392"/>
                  <a:pt x="2611" y="336"/>
                </a:cubicBezTo>
                <a:cubicBezTo>
                  <a:pt x="2611" y="305"/>
                  <a:pt x="2595" y="281"/>
                  <a:pt x="2570" y="263"/>
                </a:cubicBezTo>
                <a:lnTo>
                  <a:pt x="2504" y="213"/>
                </a:lnTo>
                <a:close/>
                <a:moveTo>
                  <a:pt x="736" y="0"/>
                </a:moveTo>
                <a:cubicBezTo>
                  <a:pt x="720" y="47"/>
                  <a:pt x="695" y="91"/>
                  <a:pt x="662" y="131"/>
                </a:cubicBezTo>
                <a:cubicBezTo>
                  <a:pt x="590" y="216"/>
                  <a:pt x="490" y="264"/>
                  <a:pt x="388" y="274"/>
                </a:cubicBezTo>
                <a:cubicBezTo>
                  <a:pt x="389" y="176"/>
                  <a:pt x="418" y="82"/>
                  <a:pt x="470" y="0"/>
                </a:cubicBezTo>
                <a:cubicBezTo>
                  <a:pt x="368" y="0"/>
                  <a:pt x="368" y="0"/>
                  <a:pt x="368" y="0"/>
                </a:cubicBezTo>
                <a:cubicBezTo>
                  <a:pt x="324" y="84"/>
                  <a:pt x="300" y="177"/>
                  <a:pt x="299" y="272"/>
                </a:cubicBezTo>
                <a:cubicBezTo>
                  <a:pt x="284" y="271"/>
                  <a:pt x="270" y="268"/>
                  <a:pt x="255" y="265"/>
                </a:cubicBezTo>
                <a:cubicBezTo>
                  <a:pt x="234" y="260"/>
                  <a:pt x="213" y="253"/>
                  <a:pt x="192" y="244"/>
                </a:cubicBezTo>
                <a:cubicBezTo>
                  <a:pt x="155" y="229"/>
                  <a:pt x="119" y="207"/>
                  <a:pt x="86" y="179"/>
                </a:cubicBezTo>
                <a:cubicBezTo>
                  <a:pt x="66" y="162"/>
                  <a:pt x="35" y="165"/>
                  <a:pt x="18" y="185"/>
                </a:cubicBezTo>
                <a:cubicBezTo>
                  <a:pt x="0" y="206"/>
                  <a:pt x="3" y="237"/>
                  <a:pt x="23" y="254"/>
                </a:cubicBezTo>
                <a:cubicBezTo>
                  <a:pt x="74" y="297"/>
                  <a:pt x="131" y="329"/>
                  <a:pt x="192" y="349"/>
                </a:cubicBezTo>
                <a:cubicBezTo>
                  <a:pt x="215" y="356"/>
                  <a:pt x="238" y="362"/>
                  <a:pt x="262" y="366"/>
                </a:cubicBezTo>
                <a:cubicBezTo>
                  <a:pt x="276" y="368"/>
                  <a:pt x="291" y="370"/>
                  <a:pt x="305" y="372"/>
                </a:cubicBezTo>
                <a:cubicBezTo>
                  <a:pt x="327" y="521"/>
                  <a:pt x="401" y="655"/>
                  <a:pt x="517" y="753"/>
                </a:cubicBezTo>
                <a:cubicBezTo>
                  <a:pt x="536" y="769"/>
                  <a:pt x="564" y="767"/>
                  <a:pt x="580" y="748"/>
                </a:cubicBezTo>
                <a:cubicBezTo>
                  <a:pt x="595" y="729"/>
                  <a:pt x="593" y="701"/>
                  <a:pt x="574" y="686"/>
                </a:cubicBezTo>
                <a:cubicBezTo>
                  <a:pt x="524" y="643"/>
                  <a:pt x="483" y="593"/>
                  <a:pt x="453" y="537"/>
                </a:cubicBezTo>
                <a:cubicBezTo>
                  <a:pt x="424" y="486"/>
                  <a:pt x="405" y="430"/>
                  <a:pt x="395" y="371"/>
                </a:cubicBezTo>
                <a:cubicBezTo>
                  <a:pt x="528" y="359"/>
                  <a:pt x="650" y="297"/>
                  <a:pt x="736" y="194"/>
                </a:cubicBezTo>
                <a:cubicBezTo>
                  <a:pt x="785" y="136"/>
                  <a:pt x="819" y="69"/>
                  <a:pt x="838" y="0"/>
                </a:cubicBezTo>
                <a:lnTo>
                  <a:pt x="736" y="0"/>
                </a:lnTo>
                <a:close/>
              </a:path>
            </a:pathLst>
          </a:custGeom>
          <a:solidFill>
            <a:srgbClr val="1F3C71"/>
          </a:solidFill>
          <a:ln>
            <a:noFill/>
          </a:ln>
        </p:spPr>
        <p:txBody>
          <a:bodyPr vert="horz" wrap="square" lIns="91440" tIns="45720" rIns="91440" bIns="45720" numCol="1" anchor="t" anchorCtr="0" compatLnSpc="1">
            <a:prstTxWarp prst="textNoShape">
              <a:avLst/>
            </a:prstTxWarp>
          </a:bodyPr>
          <a:lstStyle/>
          <a:p>
            <a:endParaRPr lang="es-ES"/>
          </a:p>
        </p:txBody>
      </p:sp>
    </p:spTree>
    <p:extLst>
      <p:ext uri="{BB962C8B-B14F-4D97-AF65-F5344CB8AC3E}">
        <p14:creationId xmlns:p14="http://schemas.microsoft.com/office/powerpoint/2010/main" val="28778732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cSld name="2_En blanco">
    <p:spTree>
      <p:nvGrpSpPr>
        <p:cNvPr id="1" name=""/>
        <p:cNvGrpSpPr/>
        <p:nvPr/>
      </p:nvGrpSpPr>
      <p:grpSpPr>
        <a:xfrm>
          <a:off x="0" y="0"/>
          <a:ext cx="0" cy="0"/>
          <a:chOff x="0" y="0"/>
          <a:chExt cx="0" cy="0"/>
        </a:xfrm>
      </p:grpSpPr>
      <p:sp>
        <p:nvSpPr>
          <p:cNvPr id="5" name="object 2">
            <a:extLst>
              <a:ext uri="{FF2B5EF4-FFF2-40B4-BE49-F238E27FC236}">
                <a16:creationId xmlns:a16="http://schemas.microsoft.com/office/drawing/2014/main" id="{EE3A04BD-4C55-45E7-9B1C-C86333A8B3CB}"/>
              </a:ext>
            </a:extLst>
          </p:cNvPr>
          <p:cNvSpPr/>
          <p:nvPr userDrawn="1"/>
        </p:nvSpPr>
        <p:spPr>
          <a:xfrm>
            <a:off x="3573227" y="2052424"/>
            <a:ext cx="4510000" cy="1334473"/>
          </a:xfrm>
          <a:prstGeom prst="rect">
            <a:avLst/>
          </a:prstGeom>
          <a:blipFill>
            <a:blip r:embed="rId2" cstate="print"/>
            <a:stretch>
              <a:fillRect/>
            </a:stretch>
          </a:blipFill>
        </p:spPr>
        <p:txBody>
          <a:bodyPr wrap="square" lIns="0" tIns="0" rIns="0" bIns="0" rtlCol="0"/>
          <a:lstStyle/>
          <a:p>
            <a:endParaRPr sz="1092"/>
          </a:p>
        </p:txBody>
      </p:sp>
      <p:grpSp>
        <p:nvGrpSpPr>
          <p:cNvPr id="6" name="Grupo 5">
            <a:extLst>
              <a:ext uri="{FF2B5EF4-FFF2-40B4-BE49-F238E27FC236}">
                <a16:creationId xmlns:a16="http://schemas.microsoft.com/office/drawing/2014/main" id="{5BB35BDA-835D-4D77-94B9-F3EB4C02D873}"/>
              </a:ext>
            </a:extLst>
          </p:cNvPr>
          <p:cNvGrpSpPr/>
          <p:nvPr userDrawn="1"/>
        </p:nvGrpSpPr>
        <p:grpSpPr>
          <a:xfrm>
            <a:off x="5114395" y="4648381"/>
            <a:ext cx="2624381" cy="1662075"/>
            <a:chOff x="8433423" y="7665525"/>
            <a:chExt cx="4327495" cy="2740884"/>
          </a:xfrm>
        </p:grpSpPr>
        <p:sp>
          <p:nvSpPr>
            <p:cNvPr id="7" name="object 3">
              <a:extLst>
                <a:ext uri="{FF2B5EF4-FFF2-40B4-BE49-F238E27FC236}">
                  <a16:creationId xmlns:a16="http://schemas.microsoft.com/office/drawing/2014/main" id="{545E8A49-1AAE-4AB4-A857-F35478808002}"/>
                </a:ext>
              </a:extLst>
            </p:cNvPr>
            <p:cNvSpPr/>
            <p:nvPr/>
          </p:nvSpPr>
          <p:spPr>
            <a:xfrm>
              <a:off x="8433423" y="8648517"/>
              <a:ext cx="1566618" cy="752601"/>
            </a:xfrm>
            <a:prstGeom prst="rect">
              <a:avLst/>
            </a:prstGeom>
            <a:blipFill>
              <a:blip r:embed="rId3" cstate="print"/>
              <a:stretch>
                <a:fillRect/>
              </a:stretch>
            </a:blipFill>
          </p:spPr>
          <p:txBody>
            <a:bodyPr wrap="square" lIns="0" tIns="0" rIns="0" bIns="0" rtlCol="0"/>
            <a:lstStyle/>
            <a:p>
              <a:endParaRPr sz="1092"/>
            </a:p>
          </p:txBody>
        </p:sp>
        <p:sp>
          <p:nvSpPr>
            <p:cNvPr id="8" name="object 4">
              <a:extLst>
                <a:ext uri="{FF2B5EF4-FFF2-40B4-BE49-F238E27FC236}">
                  <a16:creationId xmlns:a16="http://schemas.microsoft.com/office/drawing/2014/main" id="{8864D5A5-8857-49EE-A718-414358FFAA5A}"/>
                </a:ext>
              </a:extLst>
            </p:cNvPr>
            <p:cNvSpPr txBox="1"/>
            <p:nvPr/>
          </p:nvSpPr>
          <p:spPr>
            <a:xfrm>
              <a:off x="8613098" y="7665525"/>
              <a:ext cx="4147820" cy="2612489"/>
            </a:xfrm>
            <a:prstGeom prst="rect">
              <a:avLst/>
            </a:prstGeom>
          </p:spPr>
          <p:txBody>
            <a:bodyPr vert="horz" wrap="square" lIns="0" tIns="15875" rIns="0" bIns="0" rtlCol="0">
              <a:spAutoFit/>
            </a:bodyPr>
            <a:lstStyle/>
            <a:p>
              <a:pPr marL="7702">
                <a:lnSpc>
                  <a:spcPct val="100000"/>
                </a:lnSpc>
                <a:spcBef>
                  <a:spcPts val="76"/>
                </a:spcBef>
              </a:pPr>
              <a:r>
                <a:rPr sz="2183" b="0" spc="3" dirty="0">
                  <a:solidFill>
                    <a:srgbClr val="003875"/>
                  </a:solidFill>
                  <a:latin typeface="Calibri" panose="020F0502020204030204" pitchFamily="34" charset="0"/>
                  <a:cs typeface="Calibri" panose="020F0502020204030204" pitchFamily="34" charset="0"/>
                  <a:hlinkClick r:id="rId4"/>
                </a:rPr>
                <a:t>www.plexus.es</a:t>
              </a:r>
              <a:endParaRPr sz="2183" dirty="0">
                <a:latin typeface="Calibri" panose="020F0502020204030204" pitchFamily="34" charset="0"/>
                <a:cs typeface="Calibri" panose="020F0502020204030204" pitchFamily="34" charset="0"/>
              </a:endParaRPr>
            </a:p>
            <a:p>
              <a:pPr marL="927327">
                <a:lnSpc>
                  <a:spcPct val="100000"/>
                </a:lnSpc>
                <a:spcBef>
                  <a:spcPts val="2225"/>
                </a:spcBef>
              </a:pPr>
              <a:r>
                <a:rPr sz="1607" spc="-3" dirty="0">
                  <a:solidFill>
                    <a:srgbClr val="003875"/>
                  </a:solidFill>
                  <a:latin typeface="Calibri" panose="020F0502020204030204" pitchFamily="34" charset="0"/>
                  <a:cs typeface="Calibri" panose="020F0502020204030204" pitchFamily="34" charset="0"/>
                  <a:hlinkClick r:id="rId5"/>
                </a:rPr>
                <a:t>Plexus</a:t>
              </a:r>
              <a:r>
                <a:rPr sz="1607" spc="-6" dirty="0">
                  <a:solidFill>
                    <a:srgbClr val="003875"/>
                  </a:solidFill>
                  <a:latin typeface="Calibri" panose="020F0502020204030204" pitchFamily="34" charset="0"/>
                  <a:cs typeface="Calibri" panose="020F0502020204030204" pitchFamily="34" charset="0"/>
                  <a:hlinkClick r:id="rId5"/>
                </a:rPr>
                <a:t> </a:t>
              </a:r>
              <a:r>
                <a:rPr sz="1607" spc="-3" dirty="0">
                  <a:solidFill>
                    <a:srgbClr val="003875"/>
                  </a:solidFill>
                  <a:latin typeface="Calibri" panose="020F0502020204030204" pitchFamily="34" charset="0"/>
                  <a:cs typeface="Calibri" panose="020F0502020204030204" pitchFamily="34" charset="0"/>
                  <a:hlinkClick r:id="rId5"/>
                </a:rPr>
                <a:t>Tech</a:t>
              </a:r>
              <a:endParaRPr sz="1607" dirty="0">
                <a:latin typeface="Calibri" panose="020F0502020204030204" pitchFamily="34" charset="0"/>
                <a:cs typeface="Calibri" panose="020F0502020204030204" pitchFamily="34" charset="0"/>
              </a:endParaRPr>
            </a:p>
            <a:p>
              <a:pPr marL="927327" marR="3081">
                <a:lnSpc>
                  <a:spcPct val="134800"/>
                </a:lnSpc>
                <a:spcBef>
                  <a:spcPts val="455"/>
                </a:spcBef>
              </a:pPr>
              <a:r>
                <a:rPr sz="1607" dirty="0">
                  <a:solidFill>
                    <a:srgbClr val="003875"/>
                  </a:solidFill>
                  <a:latin typeface="Calibri" panose="020F0502020204030204" pitchFamily="34" charset="0"/>
                  <a:cs typeface="Calibri" panose="020F0502020204030204" pitchFamily="34" charset="0"/>
                  <a:hlinkClick r:id="rId6"/>
                </a:rPr>
                <a:t>info@Plexus.es </a:t>
              </a:r>
              <a:r>
                <a:rPr sz="1607" dirty="0">
                  <a:solidFill>
                    <a:srgbClr val="003875"/>
                  </a:solidFill>
                  <a:latin typeface="Calibri" panose="020F0502020204030204" pitchFamily="34" charset="0"/>
                  <a:cs typeface="Calibri" panose="020F0502020204030204" pitchFamily="34" charset="0"/>
                </a:rPr>
                <a:t> 902 998</a:t>
              </a:r>
              <a:r>
                <a:rPr sz="1607" spc="-39" dirty="0">
                  <a:solidFill>
                    <a:srgbClr val="003875"/>
                  </a:solidFill>
                  <a:latin typeface="Calibri" panose="020F0502020204030204" pitchFamily="34" charset="0"/>
                  <a:cs typeface="Calibri" panose="020F0502020204030204" pitchFamily="34" charset="0"/>
                </a:rPr>
                <a:t> </a:t>
              </a:r>
              <a:r>
                <a:rPr sz="1607" dirty="0">
                  <a:solidFill>
                    <a:srgbClr val="003875"/>
                  </a:solidFill>
                  <a:latin typeface="Calibri" panose="020F0502020204030204" pitchFamily="34" charset="0"/>
                  <a:cs typeface="Calibri" panose="020F0502020204030204" pitchFamily="34" charset="0"/>
                </a:rPr>
                <a:t>00</a:t>
              </a:r>
              <a:endParaRPr sz="1607" dirty="0">
                <a:latin typeface="Calibri" panose="020F0502020204030204" pitchFamily="34" charset="0"/>
                <a:cs typeface="Calibri" panose="020F0502020204030204" pitchFamily="34" charset="0"/>
              </a:endParaRPr>
            </a:p>
          </p:txBody>
        </p:sp>
        <p:sp>
          <p:nvSpPr>
            <p:cNvPr id="9" name="object 7">
              <a:extLst>
                <a:ext uri="{FF2B5EF4-FFF2-40B4-BE49-F238E27FC236}">
                  <a16:creationId xmlns:a16="http://schemas.microsoft.com/office/drawing/2014/main" id="{A754E96C-A9EA-4B6B-A460-24730DDF1E22}"/>
                </a:ext>
              </a:extLst>
            </p:cNvPr>
            <p:cNvSpPr/>
            <p:nvPr/>
          </p:nvSpPr>
          <p:spPr>
            <a:xfrm>
              <a:off x="9422645" y="9350501"/>
              <a:ext cx="476250" cy="337185"/>
            </a:xfrm>
            <a:custGeom>
              <a:avLst/>
              <a:gdLst/>
              <a:ahLst/>
              <a:cxnLst/>
              <a:rect l="l" t="t" r="r" b="b"/>
              <a:pathLst>
                <a:path w="476250" h="337184">
                  <a:moveTo>
                    <a:pt x="435787" y="0"/>
                  </a:moveTo>
                  <a:lnTo>
                    <a:pt x="40469" y="0"/>
                  </a:lnTo>
                  <a:lnTo>
                    <a:pt x="24733" y="3156"/>
                  </a:lnTo>
                  <a:lnTo>
                    <a:pt x="11867" y="11760"/>
                  </a:lnTo>
                  <a:lnTo>
                    <a:pt x="3185" y="24512"/>
                  </a:lnTo>
                  <a:lnTo>
                    <a:pt x="0" y="40113"/>
                  </a:lnTo>
                  <a:lnTo>
                    <a:pt x="0" y="296776"/>
                  </a:lnTo>
                  <a:lnTo>
                    <a:pt x="3185" y="312391"/>
                  </a:lnTo>
                  <a:lnTo>
                    <a:pt x="11867" y="325153"/>
                  </a:lnTo>
                  <a:lnTo>
                    <a:pt x="24733" y="333763"/>
                  </a:lnTo>
                  <a:lnTo>
                    <a:pt x="40469" y="336921"/>
                  </a:lnTo>
                  <a:lnTo>
                    <a:pt x="435787" y="336921"/>
                  </a:lnTo>
                  <a:lnTo>
                    <a:pt x="451509" y="333763"/>
                  </a:lnTo>
                  <a:lnTo>
                    <a:pt x="464361" y="325153"/>
                  </a:lnTo>
                  <a:lnTo>
                    <a:pt x="471043" y="315320"/>
                  </a:lnTo>
                  <a:lnTo>
                    <a:pt x="40469" y="315320"/>
                  </a:lnTo>
                  <a:lnTo>
                    <a:pt x="33201" y="313861"/>
                  </a:lnTo>
                  <a:lnTo>
                    <a:pt x="27255" y="309884"/>
                  </a:lnTo>
                  <a:lnTo>
                    <a:pt x="23242" y="303989"/>
                  </a:lnTo>
                  <a:lnTo>
                    <a:pt x="21768" y="296776"/>
                  </a:lnTo>
                  <a:lnTo>
                    <a:pt x="21768" y="40113"/>
                  </a:lnTo>
                  <a:lnTo>
                    <a:pt x="23242" y="32914"/>
                  </a:lnTo>
                  <a:lnTo>
                    <a:pt x="27255" y="27029"/>
                  </a:lnTo>
                  <a:lnTo>
                    <a:pt x="33201" y="23058"/>
                  </a:lnTo>
                  <a:lnTo>
                    <a:pt x="40469" y="21601"/>
                  </a:lnTo>
                  <a:lnTo>
                    <a:pt x="471054" y="21601"/>
                  </a:lnTo>
                  <a:lnTo>
                    <a:pt x="464361" y="11760"/>
                  </a:lnTo>
                  <a:lnTo>
                    <a:pt x="451509" y="3156"/>
                  </a:lnTo>
                  <a:lnTo>
                    <a:pt x="435787" y="0"/>
                  </a:lnTo>
                  <a:close/>
                </a:path>
                <a:path w="476250" h="337184">
                  <a:moveTo>
                    <a:pt x="471054" y="21601"/>
                  </a:moveTo>
                  <a:lnTo>
                    <a:pt x="435787" y="21601"/>
                  </a:lnTo>
                  <a:lnTo>
                    <a:pt x="443041" y="23058"/>
                  </a:lnTo>
                  <a:lnTo>
                    <a:pt x="448973" y="27029"/>
                  </a:lnTo>
                  <a:lnTo>
                    <a:pt x="452977" y="32914"/>
                  </a:lnTo>
                  <a:lnTo>
                    <a:pt x="454446" y="40113"/>
                  </a:lnTo>
                  <a:lnTo>
                    <a:pt x="454446" y="296776"/>
                  </a:lnTo>
                  <a:lnTo>
                    <a:pt x="452977" y="303989"/>
                  </a:lnTo>
                  <a:lnTo>
                    <a:pt x="448973" y="309884"/>
                  </a:lnTo>
                  <a:lnTo>
                    <a:pt x="443041" y="313861"/>
                  </a:lnTo>
                  <a:lnTo>
                    <a:pt x="435787" y="315320"/>
                  </a:lnTo>
                  <a:lnTo>
                    <a:pt x="471043" y="315320"/>
                  </a:lnTo>
                  <a:lnTo>
                    <a:pt x="473033" y="312391"/>
                  </a:lnTo>
                  <a:lnTo>
                    <a:pt x="476215" y="296776"/>
                  </a:lnTo>
                  <a:lnTo>
                    <a:pt x="476215" y="40113"/>
                  </a:lnTo>
                  <a:lnTo>
                    <a:pt x="473033" y="24512"/>
                  </a:lnTo>
                  <a:lnTo>
                    <a:pt x="471054" y="21601"/>
                  </a:lnTo>
                  <a:close/>
                </a:path>
              </a:pathLst>
            </a:custGeom>
            <a:solidFill>
              <a:srgbClr val="003875"/>
            </a:solidFill>
          </p:spPr>
          <p:txBody>
            <a:bodyPr wrap="square" lIns="0" tIns="0" rIns="0" bIns="0" rtlCol="0"/>
            <a:lstStyle/>
            <a:p>
              <a:endParaRPr sz="1092"/>
            </a:p>
          </p:txBody>
        </p:sp>
        <p:sp>
          <p:nvSpPr>
            <p:cNvPr id="10" name="object 8">
              <a:extLst>
                <a:ext uri="{FF2B5EF4-FFF2-40B4-BE49-F238E27FC236}">
                  <a16:creationId xmlns:a16="http://schemas.microsoft.com/office/drawing/2014/main" id="{DF90A896-14DA-45AE-8BEE-1FB4709400FD}"/>
                </a:ext>
              </a:extLst>
            </p:cNvPr>
            <p:cNvSpPr/>
            <p:nvPr/>
          </p:nvSpPr>
          <p:spPr>
            <a:xfrm>
              <a:off x="9423734" y="9507575"/>
              <a:ext cx="474345" cy="180340"/>
            </a:xfrm>
            <a:custGeom>
              <a:avLst/>
              <a:gdLst/>
              <a:ahLst/>
              <a:cxnLst/>
              <a:rect l="l" t="t" r="r" b="b"/>
              <a:pathLst>
                <a:path w="474345" h="180340">
                  <a:moveTo>
                    <a:pt x="163335" y="1518"/>
                  </a:moveTo>
                  <a:lnTo>
                    <a:pt x="1162" y="145000"/>
                  </a:lnTo>
                  <a:lnTo>
                    <a:pt x="0" y="149733"/>
                  </a:lnTo>
                  <a:lnTo>
                    <a:pt x="1602" y="153922"/>
                  </a:lnTo>
                  <a:lnTo>
                    <a:pt x="7662" y="164515"/>
                  </a:lnTo>
                  <a:lnTo>
                    <a:pt x="16466" y="172700"/>
                  </a:lnTo>
                  <a:lnTo>
                    <a:pt x="27283" y="177977"/>
                  </a:lnTo>
                  <a:lnTo>
                    <a:pt x="39380" y="179847"/>
                  </a:lnTo>
                  <a:lnTo>
                    <a:pt x="434698" y="179847"/>
                  </a:lnTo>
                  <a:lnTo>
                    <a:pt x="446786" y="177975"/>
                  </a:lnTo>
                  <a:lnTo>
                    <a:pt x="457590" y="172693"/>
                  </a:lnTo>
                  <a:lnTo>
                    <a:pt x="466380" y="164501"/>
                  </a:lnTo>
                  <a:lnTo>
                    <a:pt x="469947" y="158246"/>
                  </a:lnTo>
                  <a:lnTo>
                    <a:pt x="34114" y="158246"/>
                  </a:lnTo>
                  <a:lnTo>
                    <a:pt x="29161" y="155984"/>
                  </a:lnTo>
                  <a:lnTo>
                    <a:pt x="25685" y="152246"/>
                  </a:lnTo>
                  <a:lnTo>
                    <a:pt x="177837" y="17622"/>
                  </a:lnTo>
                  <a:lnTo>
                    <a:pt x="178224" y="10795"/>
                  </a:lnTo>
                  <a:lnTo>
                    <a:pt x="170214" y="1884"/>
                  </a:lnTo>
                  <a:lnTo>
                    <a:pt x="163335" y="1518"/>
                  </a:lnTo>
                  <a:close/>
                </a:path>
                <a:path w="474345" h="180340">
                  <a:moveTo>
                    <a:pt x="308995" y="0"/>
                  </a:moveTo>
                  <a:lnTo>
                    <a:pt x="302126" y="376"/>
                  </a:lnTo>
                  <a:lnTo>
                    <a:pt x="294106" y="9277"/>
                  </a:lnTo>
                  <a:lnTo>
                    <a:pt x="294504" y="16104"/>
                  </a:lnTo>
                  <a:lnTo>
                    <a:pt x="448342" y="152246"/>
                  </a:lnTo>
                  <a:lnTo>
                    <a:pt x="444876" y="155984"/>
                  </a:lnTo>
                  <a:lnTo>
                    <a:pt x="439944" y="158246"/>
                  </a:lnTo>
                  <a:lnTo>
                    <a:pt x="469947" y="158246"/>
                  </a:lnTo>
                  <a:lnTo>
                    <a:pt x="472425" y="153901"/>
                  </a:lnTo>
                  <a:lnTo>
                    <a:pt x="474016" y="149723"/>
                  </a:lnTo>
                  <a:lnTo>
                    <a:pt x="472854" y="145000"/>
                  </a:lnTo>
                  <a:lnTo>
                    <a:pt x="308995" y="0"/>
                  </a:lnTo>
                  <a:close/>
                </a:path>
              </a:pathLst>
            </a:custGeom>
            <a:solidFill>
              <a:srgbClr val="003875"/>
            </a:solidFill>
          </p:spPr>
          <p:txBody>
            <a:bodyPr wrap="square" lIns="0" tIns="0" rIns="0" bIns="0" rtlCol="0"/>
            <a:lstStyle/>
            <a:p>
              <a:endParaRPr sz="1092"/>
            </a:p>
          </p:txBody>
        </p:sp>
        <p:sp>
          <p:nvSpPr>
            <p:cNvPr id="11" name="object 9">
              <a:extLst>
                <a:ext uri="{FF2B5EF4-FFF2-40B4-BE49-F238E27FC236}">
                  <a16:creationId xmlns:a16="http://schemas.microsoft.com/office/drawing/2014/main" id="{0B874FC7-66E7-4EB1-92B2-FD1E49B33889}"/>
                </a:ext>
              </a:extLst>
            </p:cNvPr>
            <p:cNvSpPr/>
            <p:nvPr/>
          </p:nvSpPr>
          <p:spPr>
            <a:xfrm>
              <a:off x="9423736" y="9350496"/>
              <a:ext cx="474345" cy="240029"/>
            </a:xfrm>
            <a:custGeom>
              <a:avLst/>
              <a:gdLst/>
              <a:ahLst/>
              <a:cxnLst/>
              <a:rect l="l" t="t" r="r" b="b"/>
              <a:pathLst>
                <a:path w="474345" h="240029">
                  <a:moveTo>
                    <a:pt x="434696" y="0"/>
                  </a:moveTo>
                  <a:lnTo>
                    <a:pt x="39378" y="0"/>
                  </a:lnTo>
                  <a:lnTo>
                    <a:pt x="27277" y="1871"/>
                  </a:lnTo>
                  <a:lnTo>
                    <a:pt x="16457" y="7154"/>
                  </a:lnTo>
                  <a:lnTo>
                    <a:pt x="7652" y="15346"/>
                  </a:lnTo>
                  <a:lnTo>
                    <a:pt x="1591" y="25946"/>
                  </a:lnTo>
                  <a:lnTo>
                    <a:pt x="0" y="30124"/>
                  </a:lnTo>
                  <a:lnTo>
                    <a:pt x="1159" y="34847"/>
                  </a:lnTo>
                  <a:lnTo>
                    <a:pt x="231875" y="238956"/>
                  </a:lnTo>
                  <a:lnTo>
                    <a:pt x="234451" y="239877"/>
                  </a:lnTo>
                  <a:lnTo>
                    <a:pt x="239644" y="239877"/>
                  </a:lnTo>
                  <a:lnTo>
                    <a:pt x="242220" y="238956"/>
                  </a:lnTo>
                  <a:lnTo>
                    <a:pt x="269728" y="214611"/>
                  </a:lnTo>
                  <a:lnTo>
                    <a:pt x="237047" y="214611"/>
                  </a:lnTo>
                  <a:lnTo>
                    <a:pt x="25682" y="27601"/>
                  </a:lnTo>
                  <a:lnTo>
                    <a:pt x="29158" y="23873"/>
                  </a:lnTo>
                  <a:lnTo>
                    <a:pt x="34111" y="21601"/>
                  </a:lnTo>
                  <a:lnTo>
                    <a:pt x="469944" y="21601"/>
                  </a:lnTo>
                  <a:lnTo>
                    <a:pt x="466363" y="15332"/>
                  </a:lnTo>
                  <a:lnTo>
                    <a:pt x="457574" y="7147"/>
                  </a:lnTo>
                  <a:lnTo>
                    <a:pt x="446772" y="1870"/>
                  </a:lnTo>
                  <a:lnTo>
                    <a:pt x="434696" y="0"/>
                  </a:lnTo>
                  <a:close/>
                </a:path>
                <a:path w="474345" h="240029">
                  <a:moveTo>
                    <a:pt x="469944" y="21601"/>
                  </a:moveTo>
                  <a:lnTo>
                    <a:pt x="439942" y="21601"/>
                  </a:lnTo>
                  <a:lnTo>
                    <a:pt x="444873" y="23873"/>
                  </a:lnTo>
                  <a:lnTo>
                    <a:pt x="448339" y="27601"/>
                  </a:lnTo>
                  <a:lnTo>
                    <a:pt x="237047" y="214611"/>
                  </a:lnTo>
                  <a:lnTo>
                    <a:pt x="269728" y="214611"/>
                  </a:lnTo>
                  <a:lnTo>
                    <a:pt x="472852" y="34847"/>
                  </a:lnTo>
                  <a:lnTo>
                    <a:pt x="474010" y="30114"/>
                  </a:lnTo>
                  <a:lnTo>
                    <a:pt x="472410" y="25925"/>
                  </a:lnTo>
                  <a:lnTo>
                    <a:pt x="469944" y="21601"/>
                  </a:lnTo>
                  <a:close/>
                </a:path>
              </a:pathLst>
            </a:custGeom>
            <a:solidFill>
              <a:srgbClr val="003875"/>
            </a:solidFill>
          </p:spPr>
          <p:txBody>
            <a:bodyPr wrap="square" lIns="0" tIns="0" rIns="0" bIns="0" rtlCol="0"/>
            <a:lstStyle/>
            <a:p>
              <a:endParaRPr sz="1092"/>
            </a:p>
          </p:txBody>
        </p:sp>
        <p:sp>
          <p:nvSpPr>
            <p:cNvPr id="12" name="object 10">
              <a:extLst>
                <a:ext uri="{FF2B5EF4-FFF2-40B4-BE49-F238E27FC236}">
                  <a16:creationId xmlns:a16="http://schemas.microsoft.com/office/drawing/2014/main" id="{5C7E010E-FA22-495A-98E0-8D6B37967601}"/>
                </a:ext>
              </a:extLst>
            </p:cNvPr>
            <p:cNvSpPr/>
            <p:nvPr/>
          </p:nvSpPr>
          <p:spPr>
            <a:xfrm>
              <a:off x="9528861" y="9835544"/>
              <a:ext cx="277495" cy="570865"/>
            </a:xfrm>
            <a:custGeom>
              <a:avLst/>
              <a:gdLst/>
              <a:ahLst/>
              <a:cxnLst/>
              <a:rect l="l" t="t" r="r" b="b"/>
              <a:pathLst>
                <a:path w="277495" h="570865">
                  <a:moveTo>
                    <a:pt x="152613" y="0"/>
                  </a:moveTo>
                  <a:lnTo>
                    <a:pt x="82460" y="42395"/>
                  </a:lnTo>
                  <a:lnTo>
                    <a:pt x="54459" y="84280"/>
                  </a:lnTo>
                  <a:lnTo>
                    <a:pt x="31913" y="130577"/>
                  </a:lnTo>
                  <a:lnTo>
                    <a:pt x="15123" y="180615"/>
                  </a:lnTo>
                  <a:lnTo>
                    <a:pt x="4385" y="233724"/>
                  </a:lnTo>
                  <a:lnTo>
                    <a:pt x="0" y="289237"/>
                  </a:lnTo>
                  <a:lnTo>
                    <a:pt x="2107" y="342219"/>
                  </a:lnTo>
                  <a:lnTo>
                    <a:pt x="10363" y="393104"/>
                  </a:lnTo>
                  <a:lnTo>
                    <a:pt x="24509" y="441188"/>
                  </a:lnTo>
                  <a:lnTo>
                    <a:pt x="44287" y="485761"/>
                  </a:lnTo>
                  <a:lnTo>
                    <a:pt x="69437" y="526119"/>
                  </a:lnTo>
                  <a:lnTo>
                    <a:pt x="99703" y="561553"/>
                  </a:lnTo>
                  <a:lnTo>
                    <a:pt x="133907" y="570593"/>
                  </a:lnTo>
                  <a:lnTo>
                    <a:pt x="141621" y="570593"/>
                  </a:lnTo>
                  <a:lnTo>
                    <a:pt x="168277" y="568666"/>
                  </a:lnTo>
                  <a:lnTo>
                    <a:pt x="194601" y="564010"/>
                  </a:lnTo>
                  <a:lnTo>
                    <a:pt x="220398" y="556654"/>
                  </a:lnTo>
                  <a:lnTo>
                    <a:pt x="239950" y="548862"/>
                  </a:lnTo>
                  <a:lnTo>
                    <a:pt x="133964" y="548862"/>
                  </a:lnTo>
                  <a:lnTo>
                    <a:pt x="125765" y="548538"/>
                  </a:lnTo>
                  <a:lnTo>
                    <a:pt x="87041" y="512485"/>
                  </a:lnTo>
                  <a:lnTo>
                    <a:pt x="63424" y="474480"/>
                  </a:lnTo>
                  <a:lnTo>
                    <a:pt x="44853" y="432450"/>
                  </a:lnTo>
                  <a:lnTo>
                    <a:pt x="31571" y="387067"/>
                  </a:lnTo>
                  <a:lnTo>
                    <a:pt x="23820" y="339005"/>
                  </a:lnTo>
                  <a:lnTo>
                    <a:pt x="21854" y="289237"/>
                  </a:lnTo>
                  <a:lnTo>
                    <a:pt x="21930" y="286190"/>
                  </a:lnTo>
                  <a:lnTo>
                    <a:pt x="25906" y="235679"/>
                  </a:lnTo>
                  <a:lnTo>
                    <a:pt x="35728" y="186689"/>
                  </a:lnTo>
                  <a:lnTo>
                    <a:pt x="51092" y="140333"/>
                  </a:lnTo>
                  <a:lnTo>
                    <a:pt x="71726" y="97274"/>
                  </a:lnTo>
                  <a:lnTo>
                    <a:pt x="97360" y="58174"/>
                  </a:lnTo>
                  <a:lnTo>
                    <a:pt x="127723" y="23695"/>
                  </a:lnTo>
                  <a:lnTo>
                    <a:pt x="152215" y="21852"/>
                  </a:lnTo>
                  <a:lnTo>
                    <a:pt x="259880" y="21852"/>
                  </a:lnTo>
                  <a:lnTo>
                    <a:pt x="258840" y="21130"/>
                  </a:lnTo>
                  <a:lnTo>
                    <a:pt x="255939" y="19894"/>
                  </a:lnTo>
                  <a:lnTo>
                    <a:pt x="231086" y="10827"/>
                  </a:lnTo>
                  <a:lnTo>
                    <a:pt x="205525" y="4477"/>
                  </a:lnTo>
                  <a:lnTo>
                    <a:pt x="179339" y="863"/>
                  </a:lnTo>
                  <a:lnTo>
                    <a:pt x="152613" y="0"/>
                  </a:lnTo>
                  <a:close/>
                </a:path>
                <a:path w="277495" h="570865">
                  <a:moveTo>
                    <a:pt x="215510" y="398605"/>
                  </a:moveTo>
                  <a:lnTo>
                    <a:pt x="181889" y="398605"/>
                  </a:lnTo>
                  <a:lnTo>
                    <a:pt x="183910" y="398867"/>
                  </a:lnTo>
                  <a:lnTo>
                    <a:pt x="190057" y="402071"/>
                  </a:lnTo>
                  <a:lnTo>
                    <a:pt x="211787" y="435597"/>
                  </a:lnTo>
                  <a:lnTo>
                    <a:pt x="236669" y="485195"/>
                  </a:lnTo>
                  <a:lnTo>
                    <a:pt x="246694" y="510675"/>
                  </a:lnTo>
                  <a:lnTo>
                    <a:pt x="246620" y="514570"/>
                  </a:lnTo>
                  <a:lnTo>
                    <a:pt x="214108" y="535963"/>
                  </a:lnTo>
                  <a:lnTo>
                    <a:pt x="166431" y="546970"/>
                  </a:lnTo>
                  <a:lnTo>
                    <a:pt x="133964" y="548862"/>
                  </a:lnTo>
                  <a:lnTo>
                    <a:pt x="239950" y="548862"/>
                  </a:lnTo>
                  <a:lnTo>
                    <a:pt x="245573" y="546622"/>
                  </a:lnTo>
                  <a:lnTo>
                    <a:pt x="255458" y="539033"/>
                  </a:lnTo>
                  <a:lnTo>
                    <a:pt x="263401" y="527520"/>
                  </a:lnTo>
                  <a:lnTo>
                    <a:pt x="267938" y="514919"/>
                  </a:lnTo>
                  <a:lnTo>
                    <a:pt x="267604" y="504068"/>
                  </a:lnTo>
                  <a:lnTo>
                    <a:pt x="256978" y="476636"/>
                  </a:lnTo>
                  <a:lnTo>
                    <a:pt x="245209" y="450954"/>
                  </a:lnTo>
                  <a:lnTo>
                    <a:pt x="231057" y="424534"/>
                  </a:lnTo>
                  <a:lnTo>
                    <a:pt x="215510" y="398605"/>
                  </a:lnTo>
                  <a:close/>
                </a:path>
                <a:path w="277495" h="570865">
                  <a:moveTo>
                    <a:pt x="137270" y="160861"/>
                  </a:moveTo>
                  <a:lnTo>
                    <a:pt x="104937" y="181847"/>
                  </a:lnTo>
                  <a:lnTo>
                    <a:pt x="94246" y="222679"/>
                  </a:lnTo>
                  <a:lnTo>
                    <a:pt x="90093" y="264879"/>
                  </a:lnTo>
                  <a:lnTo>
                    <a:pt x="89122" y="288933"/>
                  </a:lnTo>
                  <a:lnTo>
                    <a:pt x="89247" y="308276"/>
                  </a:lnTo>
                  <a:lnTo>
                    <a:pt x="91775" y="350162"/>
                  </a:lnTo>
                  <a:lnTo>
                    <a:pt x="99808" y="387816"/>
                  </a:lnTo>
                  <a:lnTo>
                    <a:pt x="138529" y="409338"/>
                  </a:lnTo>
                  <a:lnTo>
                    <a:pt x="181889" y="398605"/>
                  </a:lnTo>
                  <a:lnTo>
                    <a:pt x="215510" y="398605"/>
                  </a:lnTo>
                  <a:lnTo>
                    <a:pt x="207006" y="388124"/>
                  </a:lnTo>
                  <a:lnTo>
                    <a:pt x="134058" y="388124"/>
                  </a:lnTo>
                  <a:lnTo>
                    <a:pt x="128500" y="387283"/>
                  </a:lnTo>
                  <a:lnTo>
                    <a:pt x="113532" y="347144"/>
                  </a:lnTo>
                  <a:lnTo>
                    <a:pt x="111096" y="306933"/>
                  </a:lnTo>
                  <a:lnTo>
                    <a:pt x="110959" y="286190"/>
                  </a:lnTo>
                  <a:lnTo>
                    <a:pt x="111904" y="265359"/>
                  </a:lnTo>
                  <a:lnTo>
                    <a:pt x="115894" y="224825"/>
                  </a:lnTo>
                  <a:lnTo>
                    <a:pt x="132404" y="183638"/>
                  </a:lnTo>
                  <a:lnTo>
                    <a:pt x="135221" y="182245"/>
                  </a:lnTo>
                  <a:lnTo>
                    <a:pt x="208291" y="182245"/>
                  </a:lnTo>
                  <a:lnTo>
                    <a:pt x="212403" y="179027"/>
                  </a:lnTo>
                  <a:lnTo>
                    <a:pt x="217878" y="172643"/>
                  </a:lnTo>
                  <a:lnTo>
                    <a:pt x="219048" y="170591"/>
                  </a:lnTo>
                  <a:lnTo>
                    <a:pt x="187910" y="170591"/>
                  </a:lnTo>
                  <a:lnTo>
                    <a:pt x="143503" y="161502"/>
                  </a:lnTo>
                  <a:lnTo>
                    <a:pt x="137270" y="160861"/>
                  </a:lnTo>
                  <a:close/>
                </a:path>
                <a:path w="277495" h="570865">
                  <a:moveTo>
                    <a:pt x="179125" y="377192"/>
                  </a:moveTo>
                  <a:lnTo>
                    <a:pt x="134058" y="388124"/>
                  </a:lnTo>
                  <a:lnTo>
                    <a:pt x="207006" y="388124"/>
                  </a:lnTo>
                  <a:lnTo>
                    <a:pt x="204440" y="385918"/>
                  </a:lnTo>
                  <a:lnTo>
                    <a:pt x="196918" y="381011"/>
                  </a:lnTo>
                  <a:lnTo>
                    <a:pt x="188088" y="377460"/>
                  </a:lnTo>
                  <a:lnTo>
                    <a:pt x="179125" y="377192"/>
                  </a:lnTo>
                  <a:close/>
                </a:path>
                <a:path w="277495" h="570865">
                  <a:moveTo>
                    <a:pt x="208291" y="182245"/>
                  </a:moveTo>
                  <a:lnTo>
                    <a:pt x="135221" y="182245"/>
                  </a:lnTo>
                  <a:lnTo>
                    <a:pt x="138205" y="182894"/>
                  </a:lnTo>
                  <a:lnTo>
                    <a:pt x="182706" y="192004"/>
                  </a:lnTo>
                  <a:lnTo>
                    <a:pt x="193022" y="191104"/>
                  </a:lnTo>
                  <a:lnTo>
                    <a:pt x="203519" y="185979"/>
                  </a:lnTo>
                  <a:lnTo>
                    <a:pt x="208291" y="182245"/>
                  </a:lnTo>
                  <a:close/>
                </a:path>
                <a:path w="277495" h="570865">
                  <a:moveTo>
                    <a:pt x="259880" y="21852"/>
                  </a:moveTo>
                  <a:lnTo>
                    <a:pt x="152215" y="21852"/>
                  </a:lnTo>
                  <a:lnTo>
                    <a:pt x="176643" y="22643"/>
                  </a:lnTo>
                  <a:lnTo>
                    <a:pt x="200598" y="25952"/>
                  </a:lnTo>
                  <a:lnTo>
                    <a:pt x="246767" y="40072"/>
                  </a:lnTo>
                  <a:lnTo>
                    <a:pt x="255112" y="53202"/>
                  </a:lnTo>
                  <a:lnTo>
                    <a:pt x="256316" y="53506"/>
                  </a:lnTo>
                  <a:lnTo>
                    <a:pt x="230118" y="105954"/>
                  </a:lnTo>
                  <a:lnTo>
                    <a:pt x="199271" y="161890"/>
                  </a:lnTo>
                  <a:lnTo>
                    <a:pt x="187910" y="170591"/>
                  </a:lnTo>
                  <a:lnTo>
                    <a:pt x="219048" y="170591"/>
                  </a:lnTo>
                  <a:lnTo>
                    <a:pt x="249343" y="115606"/>
                  </a:lnTo>
                  <a:lnTo>
                    <a:pt x="275939" y="62385"/>
                  </a:lnTo>
                  <a:lnTo>
                    <a:pt x="277464" y="53202"/>
                  </a:lnTo>
                  <a:lnTo>
                    <a:pt x="275126" y="43020"/>
                  </a:lnTo>
                  <a:lnTo>
                    <a:pt x="270295" y="33361"/>
                  </a:lnTo>
                  <a:lnTo>
                    <a:pt x="264347" y="25768"/>
                  </a:lnTo>
                  <a:lnTo>
                    <a:pt x="261688" y="23109"/>
                  </a:lnTo>
                  <a:lnTo>
                    <a:pt x="259880" y="21852"/>
                  </a:lnTo>
                  <a:close/>
                </a:path>
              </a:pathLst>
            </a:custGeom>
            <a:solidFill>
              <a:srgbClr val="003875"/>
            </a:solidFill>
          </p:spPr>
          <p:txBody>
            <a:bodyPr wrap="square" lIns="0" tIns="0" rIns="0" bIns="0" rtlCol="0"/>
            <a:lstStyle/>
            <a:p>
              <a:endParaRPr sz="1092"/>
            </a:p>
          </p:txBody>
        </p:sp>
      </p:grpSp>
    </p:spTree>
    <p:extLst>
      <p:ext uri="{BB962C8B-B14F-4D97-AF65-F5344CB8AC3E}">
        <p14:creationId xmlns:p14="http://schemas.microsoft.com/office/powerpoint/2010/main" val="243933201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ítulo y objetos">
    <p:spTree>
      <p:nvGrpSpPr>
        <p:cNvPr id="1" name=""/>
        <p:cNvGrpSpPr/>
        <p:nvPr/>
      </p:nvGrpSpPr>
      <p:grpSpPr>
        <a:xfrm>
          <a:off x="0" y="0"/>
          <a:ext cx="0" cy="0"/>
          <a:chOff x="0" y="0"/>
          <a:chExt cx="0" cy="0"/>
        </a:xfrm>
      </p:grpSpPr>
      <p:sp>
        <p:nvSpPr>
          <p:cNvPr id="3" name="Marcador de contenido 2"/>
          <p:cNvSpPr>
            <a:spLocks noGrp="1"/>
          </p:cNvSpPr>
          <p:nvPr>
            <p:ph idx="1"/>
          </p:nvPr>
        </p:nvSpPr>
        <p:spPr>
          <a:xfrm>
            <a:off x="838200" y="1825625"/>
            <a:ext cx="10515600" cy="4351338"/>
          </a:xfrm>
          <a:prstGeom prst="rect">
            <a:avLst/>
          </a:prstGeom>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p>
        </p:txBody>
      </p:sp>
      <p:sp>
        <p:nvSpPr>
          <p:cNvPr id="4" name="Marcador de fecha 3"/>
          <p:cNvSpPr>
            <a:spLocks noGrp="1"/>
          </p:cNvSpPr>
          <p:nvPr>
            <p:ph type="dt" sz="half" idx="10"/>
          </p:nvPr>
        </p:nvSpPr>
        <p:spPr>
          <a:xfrm>
            <a:off x="838200" y="6356350"/>
            <a:ext cx="2743200" cy="365125"/>
          </a:xfrm>
          <a:prstGeom prst="rect">
            <a:avLst/>
          </a:prstGeom>
        </p:spPr>
        <p:txBody>
          <a:bodyPr/>
          <a:lstStyle/>
          <a:p>
            <a:fld id="{9E153C1D-9265-438E-83DE-37ED6FE9DD8F}" type="datetimeFigureOut">
              <a:rPr lang="es-ES" smtClean="0"/>
              <a:t>13/04/2020</a:t>
            </a:fld>
            <a:endParaRPr lang="es-ES"/>
          </a:p>
        </p:txBody>
      </p:sp>
      <p:sp>
        <p:nvSpPr>
          <p:cNvPr id="5" name="Marcador de pie de página 4"/>
          <p:cNvSpPr>
            <a:spLocks noGrp="1"/>
          </p:cNvSpPr>
          <p:nvPr>
            <p:ph type="ftr" sz="quarter" idx="11"/>
          </p:nvPr>
        </p:nvSpPr>
        <p:spPr>
          <a:xfrm>
            <a:off x="4038600" y="6356350"/>
            <a:ext cx="4114800" cy="365125"/>
          </a:xfrm>
          <a:prstGeom prst="rect">
            <a:avLst/>
          </a:prstGeom>
        </p:spPr>
        <p:txBody>
          <a:bodyPr/>
          <a:lstStyle/>
          <a:p>
            <a:endParaRPr lang="es-ES"/>
          </a:p>
        </p:txBody>
      </p:sp>
      <p:sp>
        <p:nvSpPr>
          <p:cNvPr id="6" name="Marcador de número de diapositiva 5"/>
          <p:cNvSpPr>
            <a:spLocks noGrp="1"/>
          </p:cNvSpPr>
          <p:nvPr>
            <p:ph type="sldNum" sz="quarter" idx="12"/>
          </p:nvPr>
        </p:nvSpPr>
        <p:spPr>
          <a:xfrm>
            <a:off x="8610600" y="6356350"/>
            <a:ext cx="2743200" cy="365125"/>
          </a:xfrm>
          <a:prstGeom prst="rect">
            <a:avLst/>
          </a:prstGeom>
        </p:spPr>
        <p:txBody>
          <a:bodyPr/>
          <a:lstStyle/>
          <a:p>
            <a:fld id="{422D0A3F-574D-4325-AC7B-B59C2C920F96}" type="slidenum">
              <a:rPr lang="es-ES" smtClean="0"/>
              <a:t>‹Nº›</a:t>
            </a:fld>
            <a:endParaRPr lang="es-ES"/>
          </a:p>
        </p:txBody>
      </p:sp>
      <p:sp>
        <p:nvSpPr>
          <p:cNvPr id="7" name="Rectángulo 6"/>
          <p:cNvSpPr/>
          <p:nvPr userDrawn="1"/>
        </p:nvSpPr>
        <p:spPr>
          <a:xfrm>
            <a:off x="0" y="1028700"/>
            <a:ext cx="12192000" cy="58293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
        <p:nvSpPr>
          <p:cNvPr id="8" name="Freeform 21"/>
          <p:cNvSpPr>
            <a:spLocks noEditPoints="1"/>
          </p:cNvSpPr>
          <p:nvPr userDrawn="1"/>
        </p:nvSpPr>
        <p:spPr bwMode="auto">
          <a:xfrm>
            <a:off x="10488668" y="345543"/>
            <a:ext cx="1315885" cy="387937"/>
          </a:xfrm>
          <a:custGeom>
            <a:avLst/>
            <a:gdLst>
              <a:gd name="T0" fmla="*/ 1170 w 2616"/>
              <a:gd name="T1" fmla="*/ 86 h 769"/>
              <a:gd name="T2" fmla="*/ 1138 w 2616"/>
              <a:gd name="T3" fmla="*/ 297 h 769"/>
              <a:gd name="T4" fmla="*/ 1139 w 2616"/>
              <a:gd name="T5" fmla="*/ 262 h 769"/>
              <a:gd name="T6" fmla="*/ 1163 w 2616"/>
              <a:gd name="T7" fmla="*/ 118 h 769"/>
              <a:gd name="T8" fmla="*/ 1089 w 2616"/>
              <a:gd name="T9" fmla="*/ 424 h 769"/>
              <a:gd name="T10" fmla="*/ 1070 w 2616"/>
              <a:gd name="T11" fmla="*/ 95 h 769"/>
              <a:gd name="T12" fmla="*/ 1495 w 2616"/>
              <a:gd name="T13" fmla="*/ 424 h 769"/>
              <a:gd name="T14" fmla="*/ 1497 w 2616"/>
              <a:gd name="T15" fmla="*/ 392 h 769"/>
              <a:gd name="T16" fmla="*/ 1377 w 2616"/>
              <a:gd name="T17" fmla="*/ 86 h 769"/>
              <a:gd name="T18" fmla="*/ 1323 w 2616"/>
              <a:gd name="T19" fmla="*/ 414 h 769"/>
              <a:gd name="T20" fmla="*/ 1744 w 2616"/>
              <a:gd name="T21" fmla="*/ 424 h 769"/>
              <a:gd name="T22" fmla="*/ 1746 w 2616"/>
              <a:gd name="T23" fmla="*/ 392 h 769"/>
              <a:gd name="T24" fmla="*/ 1717 w 2616"/>
              <a:gd name="T25" fmla="*/ 264 h 769"/>
              <a:gd name="T26" fmla="*/ 1719 w 2616"/>
              <a:gd name="T27" fmla="*/ 229 h 769"/>
              <a:gd name="T28" fmla="*/ 1753 w 2616"/>
              <a:gd name="T29" fmla="*/ 118 h 769"/>
              <a:gd name="T30" fmla="*/ 1755 w 2616"/>
              <a:gd name="T31" fmla="*/ 86 h 769"/>
              <a:gd name="T32" fmla="*/ 1556 w 2616"/>
              <a:gd name="T33" fmla="*/ 414 h 769"/>
              <a:gd name="T34" fmla="*/ 1943 w 2616"/>
              <a:gd name="T35" fmla="*/ 281 h 769"/>
              <a:gd name="T36" fmla="*/ 2066 w 2616"/>
              <a:gd name="T37" fmla="*/ 424 h 769"/>
              <a:gd name="T38" fmla="*/ 1968 w 2616"/>
              <a:gd name="T39" fmla="*/ 244 h 769"/>
              <a:gd name="T40" fmla="*/ 2076 w 2616"/>
              <a:gd name="T41" fmla="*/ 86 h 769"/>
              <a:gd name="T42" fmla="*/ 1947 w 2616"/>
              <a:gd name="T43" fmla="*/ 211 h 769"/>
              <a:gd name="T44" fmla="*/ 1832 w 2616"/>
              <a:gd name="T45" fmla="*/ 86 h 769"/>
              <a:gd name="T46" fmla="*/ 1921 w 2616"/>
              <a:gd name="T47" fmla="*/ 248 h 769"/>
              <a:gd name="T48" fmla="*/ 1803 w 2616"/>
              <a:gd name="T49" fmla="*/ 424 h 769"/>
              <a:gd name="T50" fmla="*/ 2377 w 2616"/>
              <a:gd name="T51" fmla="*/ 86 h 769"/>
              <a:gd name="T52" fmla="*/ 2335 w 2616"/>
              <a:gd name="T53" fmla="*/ 281 h 769"/>
              <a:gd name="T54" fmla="*/ 2180 w 2616"/>
              <a:gd name="T55" fmla="*/ 95 h 769"/>
              <a:gd name="T56" fmla="*/ 2132 w 2616"/>
              <a:gd name="T57" fmla="*/ 95 h 769"/>
              <a:gd name="T58" fmla="*/ 2376 w 2616"/>
              <a:gd name="T59" fmla="*/ 297 h 769"/>
              <a:gd name="T60" fmla="*/ 2473 w 2616"/>
              <a:gd name="T61" fmla="*/ 166 h 769"/>
              <a:gd name="T62" fmla="*/ 2616 w 2616"/>
              <a:gd name="T63" fmla="*/ 134 h 769"/>
              <a:gd name="T64" fmla="*/ 2433 w 2616"/>
              <a:gd name="T65" fmla="*/ 176 h 769"/>
              <a:gd name="T66" fmla="*/ 2565 w 2616"/>
              <a:gd name="T67" fmla="*/ 345 h 769"/>
              <a:gd name="T68" fmla="*/ 2415 w 2616"/>
              <a:gd name="T69" fmla="*/ 383 h 769"/>
              <a:gd name="T70" fmla="*/ 2611 w 2616"/>
              <a:gd name="T71" fmla="*/ 336 h 769"/>
              <a:gd name="T72" fmla="*/ 736 w 2616"/>
              <a:gd name="T73" fmla="*/ 0 h 769"/>
              <a:gd name="T74" fmla="*/ 470 w 2616"/>
              <a:gd name="T75" fmla="*/ 0 h 769"/>
              <a:gd name="T76" fmla="*/ 255 w 2616"/>
              <a:gd name="T77" fmla="*/ 265 h 769"/>
              <a:gd name="T78" fmla="*/ 18 w 2616"/>
              <a:gd name="T79" fmla="*/ 185 h 769"/>
              <a:gd name="T80" fmla="*/ 262 w 2616"/>
              <a:gd name="T81" fmla="*/ 366 h 769"/>
              <a:gd name="T82" fmla="*/ 580 w 2616"/>
              <a:gd name="T83" fmla="*/ 748 h 769"/>
              <a:gd name="T84" fmla="*/ 395 w 2616"/>
              <a:gd name="T85" fmla="*/ 371 h 769"/>
              <a:gd name="T86" fmla="*/ 736 w 2616"/>
              <a:gd name="T87" fmla="*/ 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16" h="769">
                <a:moveTo>
                  <a:pt x="1070" y="95"/>
                </a:moveTo>
                <a:cubicBezTo>
                  <a:pt x="1070" y="89"/>
                  <a:pt x="1074" y="86"/>
                  <a:pt x="1081" y="86"/>
                </a:cubicBezTo>
                <a:cubicBezTo>
                  <a:pt x="1170" y="86"/>
                  <a:pt x="1170" y="86"/>
                  <a:pt x="1170" y="86"/>
                </a:cubicBezTo>
                <a:cubicBezTo>
                  <a:pt x="1241" y="86"/>
                  <a:pt x="1282" y="118"/>
                  <a:pt x="1282" y="186"/>
                </a:cubicBezTo>
                <a:cubicBezTo>
                  <a:pt x="1282" y="237"/>
                  <a:pt x="1237" y="297"/>
                  <a:pt x="1162" y="297"/>
                </a:cubicBezTo>
                <a:cubicBezTo>
                  <a:pt x="1138" y="297"/>
                  <a:pt x="1138" y="297"/>
                  <a:pt x="1138" y="297"/>
                </a:cubicBezTo>
                <a:cubicBezTo>
                  <a:pt x="1129" y="297"/>
                  <a:pt x="1128" y="293"/>
                  <a:pt x="1128" y="286"/>
                </a:cubicBezTo>
                <a:cubicBezTo>
                  <a:pt x="1128" y="271"/>
                  <a:pt x="1128" y="271"/>
                  <a:pt x="1128" y="271"/>
                </a:cubicBezTo>
                <a:cubicBezTo>
                  <a:pt x="1128" y="265"/>
                  <a:pt x="1131" y="262"/>
                  <a:pt x="1139" y="262"/>
                </a:cubicBezTo>
                <a:cubicBezTo>
                  <a:pt x="1155" y="262"/>
                  <a:pt x="1155" y="262"/>
                  <a:pt x="1155" y="262"/>
                </a:cubicBezTo>
                <a:cubicBezTo>
                  <a:pt x="1210" y="262"/>
                  <a:pt x="1234" y="224"/>
                  <a:pt x="1234" y="191"/>
                </a:cubicBezTo>
                <a:cubicBezTo>
                  <a:pt x="1234" y="148"/>
                  <a:pt x="1214" y="118"/>
                  <a:pt x="1163" y="118"/>
                </a:cubicBezTo>
                <a:cubicBezTo>
                  <a:pt x="1116" y="118"/>
                  <a:pt x="1116" y="118"/>
                  <a:pt x="1116" y="118"/>
                </a:cubicBezTo>
                <a:cubicBezTo>
                  <a:pt x="1101" y="414"/>
                  <a:pt x="1101" y="414"/>
                  <a:pt x="1101" y="414"/>
                </a:cubicBezTo>
                <a:cubicBezTo>
                  <a:pt x="1101" y="420"/>
                  <a:pt x="1097" y="424"/>
                  <a:pt x="1089" y="424"/>
                </a:cubicBezTo>
                <a:cubicBezTo>
                  <a:pt x="1064" y="424"/>
                  <a:pt x="1064" y="424"/>
                  <a:pt x="1064" y="424"/>
                </a:cubicBezTo>
                <a:cubicBezTo>
                  <a:pt x="1055" y="424"/>
                  <a:pt x="1053" y="419"/>
                  <a:pt x="1053" y="414"/>
                </a:cubicBezTo>
                <a:lnTo>
                  <a:pt x="1070" y="95"/>
                </a:lnTo>
                <a:close/>
                <a:moveTo>
                  <a:pt x="1323" y="414"/>
                </a:moveTo>
                <a:cubicBezTo>
                  <a:pt x="1323" y="420"/>
                  <a:pt x="1324" y="424"/>
                  <a:pt x="1334" y="424"/>
                </a:cubicBezTo>
                <a:cubicBezTo>
                  <a:pt x="1495" y="424"/>
                  <a:pt x="1495" y="424"/>
                  <a:pt x="1495" y="424"/>
                </a:cubicBezTo>
                <a:cubicBezTo>
                  <a:pt x="1503" y="424"/>
                  <a:pt x="1506" y="420"/>
                  <a:pt x="1506" y="414"/>
                </a:cubicBezTo>
                <a:cubicBezTo>
                  <a:pt x="1506" y="401"/>
                  <a:pt x="1506" y="401"/>
                  <a:pt x="1506" y="401"/>
                </a:cubicBezTo>
                <a:cubicBezTo>
                  <a:pt x="1506" y="395"/>
                  <a:pt x="1506" y="392"/>
                  <a:pt x="1497" y="392"/>
                </a:cubicBezTo>
                <a:cubicBezTo>
                  <a:pt x="1372" y="392"/>
                  <a:pt x="1372" y="392"/>
                  <a:pt x="1372" y="392"/>
                </a:cubicBezTo>
                <a:cubicBezTo>
                  <a:pt x="1387" y="95"/>
                  <a:pt x="1387" y="95"/>
                  <a:pt x="1387" y="95"/>
                </a:cubicBezTo>
                <a:cubicBezTo>
                  <a:pt x="1387" y="89"/>
                  <a:pt x="1386" y="86"/>
                  <a:pt x="1377" y="86"/>
                </a:cubicBezTo>
                <a:cubicBezTo>
                  <a:pt x="1351" y="86"/>
                  <a:pt x="1351" y="86"/>
                  <a:pt x="1351" y="86"/>
                </a:cubicBezTo>
                <a:cubicBezTo>
                  <a:pt x="1343" y="86"/>
                  <a:pt x="1339" y="88"/>
                  <a:pt x="1339" y="95"/>
                </a:cubicBezTo>
                <a:lnTo>
                  <a:pt x="1323" y="414"/>
                </a:lnTo>
                <a:close/>
                <a:moveTo>
                  <a:pt x="1556" y="414"/>
                </a:moveTo>
                <a:cubicBezTo>
                  <a:pt x="1556" y="419"/>
                  <a:pt x="1557" y="424"/>
                  <a:pt x="1566" y="424"/>
                </a:cubicBezTo>
                <a:cubicBezTo>
                  <a:pt x="1744" y="424"/>
                  <a:pt x="1744" y="424"/>
                  <a:pt x="1744" y="424"/>
                </a:cubicBezTo>
                <a:cubicBezTo>
                  <a:pt x="1752" y="424"/>
                  <a:pt x="1756" y="421"/>
                  <a:pt x="1756" y="414"/>
                </a:cubicBezTo>
                <a:cubicBezTo>
                  <a:pt x="1756" y="401"/>
                  <a:pt x="1756" y="401"/>
                  <a:pt x="1756" y="401"/>
                </a:cubicBezTo>
                <a:cubicBezTo>
                  <a:pt x="1756" y="396"/>
                  <a:pt x="1756" y="392"/>
                  <a:pt x="1746" y="392"/>
                </a:cubicBezTo>
                <a:cubicBezTo>
                  <a:pt x="1604" y="392"/>
                  <a:pt x="1604" y="392"/>
                  <a:pt x="1604" y="392"/>
                </a:cubicBezTo>
                <a:cubicBezTo>
                  <a:pt x="1611" y="264"/>
                  <a:pt x="1611" y="264"/>
                  <a:pt x="1611" y="264"/>
                </a:cubicBezTo>
                <a:cubicBezTo>
                  <a:pt x="1717" y="264"/>
                  <a:pt x="1717" y="264"/>
                  <a:pt x="1717" y="264"/>
                </a:cubicBezTo>
                <a:cubicBezTo>
                  <a:pt x="1724" y="264"/>
                  <a:pt x="1728" y="261"/>
                  <a:pt x="1728" y="254"/>
                </a:cubicBezTo>
                <a:cubicBezTo>
                  <a:pt x="1728" y="240"/>
                  <a:pt x="1728" y="240"/>
                  <a:pt x="1728" y="240"/>
                </a:cubicBezTo>
                <a:cubicBezTo>
                  <a:pt x="1728" y="234"/>
                  <a:pt x="1728" y="229"/>
                  <a:pt x="1719" y="229"/>
                </a:cubicBezTo>
                <a:cubicBezTo>
                  <a:pt x="1613" y="229"/>
                  <a:pt x="1613" y="229"/>
                  <a:pt x="1613" y="229"/>
                </a:cubicBezTo>
                <a:cubicBezTo>
                  <a:pt x="1618" y="118"/>
                  <a:pt x="1618" y="118"/>
                  <a:pt x="1618" y="118"/>
                </a:cubicBezTo>
                <a:cubicBezTo>
                  <a:pt x="1753" y="118"/>
                  <a:pt x="1753" y="118"/>
                  <a:pt x="1753" y="118"/>
                </a:cubicBezTo>
                <a:cubicBezTo>
                  <a:pt x="1761" y="118"/>
                  <a:pt x="1766" y="115"/>
                  <a:pt x="1766" y="108"/>
                </a:cubicBezTo>
                <a:cubicBezTo>
                  <a:pt x="1766" y="95"/>
                  <a:pt x="1766" y="95"/>
                  <a:pt x="1766" y="95"/>
                </a:cubicBezTo>
                <a:cubicBezTo>
                  <a:pt x="1766" y="89"/>
                  <a:pt x="1764" y="86"/>
                  <a:pt x="1755" y="86"/>
                </a:cubicBezTo>
                <a:cubicBezTo>
                  <a:pt x="1584" y="86"/>
                  <a:pt x="1584" y="86"/>
                  <a:pt x="1584" y="86"/>
                </a:cubicBezTo>
                <a:cubicBezTo>
                  <a:pt x="1576" y="86"/>
                  <a:pt x="1572" y="89"/>
                  <a:pt x="1572" y="95"/>
                </a:cubicBezTo>
                <a:lnTo>
                  <a:pt x="1556" y="414"/>
                </a:lnTo>
                <a:close/>
                <a:moveTo>
                  <a:pt x="1834" y="424"/>
                </a:moveTo>
                <a:cubicBezTo>
                  <a:pt x="1839" y="424"/>
                  <a:pt x="1840" y="422"/>
                  <a:pt x="1842" y="418"/>
                </a:cubicBezTo>
                <a:cubicBezTo>
                  <a:pt x="1943" y="281"/>
                  <a:pt x="1943" y="281"/>
                  <a:pt x="1943" y="281"/>
                </a:cubicBezTo>
                <a:cubicBezTo>
                  <a:pt x="2022" y="418"/>
                  <a:pt x="2022" y="418"/>
                  <a:pt x="2022" y="418"/>
                </a:cubicBezTo>
                <a:cubicBezTo>
                  <a:pt x="2024" y="422"/>
                  <a:pt x="2027" y="424"/>
                  <a:pt x="2031" y="424"/>
                </a:cubicBezTo>
                <a:cubicBezTo>
                  <a:pt x="2066" y="424"/>
                  <a:pt x="2066" y="424"/>
                  <a:pt x="2066" y="424"/>
                </a:cubicBezTo>
                <a:cubicBezTo>
                  <a:pt x="2073" y="424"/>
                  <a:pt x="2078" y="422"/>
                  <a:pt x="2078" y="418"/>
                </a:cubicBezTo>
                <a:cubicBezTo>
                  <a:pt x="2078" y="416"/>
                  <a:pt x="2076" y="413"/>
                  <a:pt x="2075" y="411"/>
                </a:cubicBezTo>
                <a:cubicBezTo>
                  <a:pt x="1968" y="244"/>
                  <a:pt x="1968" y="244"/>
                  <a:pt x="1968" y="244"/>
                </a:cubicBezTo>
                <a:cubicBezTo>
                  <a:pt x="2080" y="98"/>
                  <a:pt x="2080" y="98"/>
                  <a:pt x="2080" y="98"/>
                </a:cubicBezTo>
                <a:cubicBezTo>
                  <a:pt x="2081" y="96"/>
                  <a:pt x="2083" y="93"/>
                  <a:pt x="2083" y="90"/>
                </a:cubicBezTo>
                <a:cubicBezTo>
                  <a:pt x="2083" y="87"/>
                  <a:pt x="2080" y="86"/>
                  <a:pt x="2076" y="86"/>
                </a:cubicBezTo>
                <a:cubicBezTo>
                  <a:pt x="2045" y="86"/>
                  <a:pt x="2045" y="86"/>
                  <a:pt x="2045" y="86"/>
                </a:cubicBezTo>
                <a:cubicBezTo>
                  <a:pt x="2040" y="86"/>
                  <a:pt x="2037" y="87"/>
                  <a:pt x="2035" y="90"/>
                </a:cubicBezTo>
                <a:cubicBezTo>
                  <a:pt x="1947" y="211"/>
                  <a:pt x="1947" y="211"/>
                  <a:pt x="1947" y="211"/>
                </a:cubicBezTo>
                <a:cubicBezTo>
                  <a:pt x="1878" y="90"/>
                  <a:pt x="1878" y="90"/>
                  <a:pt x="1878" y="90"/>
                </a:cubicBezTo>
                <a:cubicBezTo>
                  <a:pt x="1876" y="87"/>
                  <a:pt x="1873" y="86"/>
                  <a:pt x="1868" y="86"/>
                </a:cubicBezTo>
                <a:cubicBezTo>
                  <a:pt x="1832" y="86"/>
                  <a:pt x="1832" y="86"/>
                  <a:pt x="1832" y="86"/>
                </a:cubicBezTo>
                <a:cubicBezTo>
                  <a:pt x="1826" y="86"/>
                  <a:pt x="1822" y="87"/>
                  <a:pt x="1822" y="90"/>
                </a:cubicBezTo>
                <a:cubicBezTo>
                  <a:pt x="1822" y="93"/>
                  <a:pt x="1823" y="95"/>
                  <a:pt x="1824" y="97"/>
                </a:cubicBezTo>
                <a:cubicBezTo>
                  <a:pt x="1921" y="248"/>
                  <a:pt x="1921" y="248"/>
                  <a:pt x="1921" y="248"/>
                </a:cubicBezTo>
                <a:cubicBezTo>
                  <a:pt x="1797" y="411"/>
                  <a:pt x="1797" y="411"/>
                  <a:pt x="1797" y="411"/>
                </a:cubicBezTo>
                <a:cubicBezTo>
                  <a:pt x="1796" y="413"/>
                  <a:pt x="1794" y="416"/>
                  <a:pt x="1794" y="418"/>
                </a:cubicBezTo>
                <a:cubicBezTo>
                  <a:pt x="1794" y="422"/>
                  <a:pt x="1798" y="424"/>
                  <a:pt x="1803" y="424"/>
                </a:cubicBezTo>
                <a:lnTo>
                  <a:pt x="1834" y="424"/>
                </a:lnTo>
                <a:close/>
                <a:moveTo>
                  <a:pt x="2387" y="95"/>
                </a:moveTo>
                <a:cubicBezTo>
                  <a:pt x="2387" y="89"/>
                  <a:pt x="2386" y="86"/>
                  <a:pt x="2377" y="86"/>
                </a:cubicBezTo>
                <a:cubicBezTo>
                  <a:pt x="2357" y="86"/>
                  <a:pt x="2357" y="86"/>
                  <a:pt x="2357" y="86"/>
                </a:cubicBezTo>
                <a:cubicBezTo>
                  <a:pt x="2350" y="86"/>
                  <a:pt x="2346" y="88"/>
                  <a:pt x="2346" y="95"/>
                </a:cubicBezTo>
                <a:cubicBezTo>
                  <a:pt x="2335" y="281"/>
                  <a:pt x="2335" y="281"/>
                  <a:pt x="2335" y="281"/>
                </a:cubicBezTo>
                <a:cubicBezTo>
                  <a:pt x="2331" y="356"/>
                  <a:pt x="2299" y="397"/>
                  <a:pt x="2248" y="397"/>
                </a:cubicBezTo>
                <a:cubicBezTo>
                  <a:pt x="2185" y="397"/>
                  <a:pt x="2168" y="367"/>
                  <a:pt x="2168" y="302"/>
                </a:cubicBezTo>
                <a:cubicBezTo>
                  <a:pt x="2180" y="95"/>
                  <a:pt x="2180" y="95"/>
                  <a:pt x="2180" y="95"/>
                </a:cubicBezTo>
                <a:cubicBezTo>
                  <a:pt x="2180" y="90"/>
                  <a:pt x="2180" y="86"/>
                  <a:pt x="2170" y="86"/>
                </a:cubicBezTo>
                <a:cubicBezTo>
                  <a:pt x="2143" y="86"/>
                  <a:pt x="2143" y="86"/>
                  <a:pt x="2143" y="86"/>
                </a:cubicBezTo>
                <a:cubicBezTo>
                  <a:pt x="2136" y="86"/>
                  <a:pt x="2132" y="88"/>
                  <a:pt x="2132" y="95"/>
                </a:cubicBezTo>
                <a:cubicBezTo>
                  <a:pt x="2121" y="316"/>
                  <a:pt x="2121" y="316"/>
                  <a:pt x="2121" y="316"/>
                </a:cubicBezTo>
                <a:cubicBezTo>
                  <a:pt x="2121" y="395"/>
                  <a:pt x="2155" y="429"/>
                  <a:pt x="2239" y="429"/>
                </a:cubicBezTo>
                <a:cubicBezTo>
                  <a:pt x="2329" y="429"/>
                  <a:pt x="2371" y="385"/>
                  <a:pt x="2376" y="297"/>
                </a:cubicBezTo>
                <a:lnTo>
                  <a:pt x="2387" y="95"/>
                </a:lnTo>
                <a:close/>
                <a:moveTo>
                  <a:pt x="2504" y="213"/>
                </a:moveTo>
                <a:cubicBezTo>
                  <a:pt x="2482" y="197"/>
                  <a:pt x="2473" y="183"/>
                  <a:pt x="2473" y="166"/>
                </a:cubicBezTo>
                <a:cubicBezTo>
                  <a:pt x="2473" y="132"/>
                  <a:pt x="2506" y="118"/>
                  <a:pt x="2537" y="118"/>
                </a:cubicBezTo>
                <a:cubicBezTo>
                  <a:pt x="2578" y="118"/>
                  <a:pt x="2600" y="141"/>
                  <a:pt x="2609" y="141"/>
                </a:cubicBezTo>
                <a:cubicBezTo>
                  <a:pt x="2613" y="141"/>
                  <a:pt x="2616" y="138"/>
                  <a:pt x="2616" y="134"/>
                </a:cubicBezTo>
                <a:cubicBezTo>
                  <a:pt x="2616" y="115"/>
                  <a:pt x="2616" y="115"/>
                  <a:pt x="2616" y="115"/>
                </a:cubicBezTo>
                <a:cubicBezTo>
                  <a:pt x="2616" y="100"/>
                  <a:pt x="2572" y="86"/>
                  <a:pt x="2540" y="86"/>
                </a:cubicBezTo>
                <a:cubicBezTo>
                  <a:pt x="2490" y="86"/>
                  <a:pt x="2433" y="114"/>
                  <a:pt x="2433" y="176"/>
                </a:cubicBezTo>
                <a:cubicBezTo>
                  <a:pt x="2433" y="207"/>
                  <a:pt x="2448" y="229"/>
                  <a:pt x="2472" y="248"/>
                </a:cubicBezTo>
                <a:cubicBezTo>
                  <a:pt x="2539" y="300"/>
                  <a:pt x="2539" y="300"/>
                  <a:pt x="2539" y="300"/>
                </a:cubicBezTo>
                <a:cubicBezTo>
                  <a:pt x="2558" y="315"/>
                  <a:pt x="2565" y="328"/>
                  <a:pt x="2565" y="345"/>
                </a:cubicBezTo>
                <a:cubicBezTo>
                  <a:pt x="2565" y="381"/>
                  <a:pt x="2537" y="400"/>
                  <a:pt x="2499" y="400"/>
                </a:cubicBezTo>
                <a:cubicBezTo>
                  <a:pt x="2455" y="400"/>
                  <a:pt x="2432" y="375"/>
                  <a:pt x="2423" y="375"/>
                </a:cubicBezTo>
                <a:cubicBezTo>
                  <a:pt x="2418" y="375"/>
                  <a:pt x="2416" y="380"/>
                  <a:pt x="2415" y="383"/>
                </a:cubicBezTo>
                <a:cubicBezTo>
                  <a:pt x="2415" y="401"/>
                  <a:pt x="2415" y="401"/>
                  <a:pt x="2415" y="401"/>
                </a:cubicBezTo>
                <a:cubicBezTo>
                  <a:pt x="2415" y="425"/>
                  <a:pt x="2467" y="434"/>
                  <a:pt x="2500" y="434"/>
                </a:cubicBezTo>
                <a:cubicBezTo>
                  <a:pt x="2567" y="434"/>
                  <a:pt x="2611" y="392"/>
                  <a:pt x="2611" y="336"/>
                </a:cubicBezTo>
                <a:cubicBezTo>
                  <a:pt x="2611" y="305"/>
                  <a:pt x="2595" y="281"/>
                  <a:pt x="2570" y="263"/>
                </a:cubicBezTo>
                <a:lnTo>
                  <a:pt x="2504" y="213"/>
                </a:lnTo>
                <a:close/>
                <a:moveTo>
                  <a:pt x="736" y="0"/>
                </a:moveTo>
                <a:cubicBezTo>
                  <a:pt x="720" y="47"/>
                  <a:pt x="695" y="91"/>
                  <a:pt x="662" y="131"/>
                </a:cubicBezTo>
                <a:cubicBezTo>
                  <a:pt x="590" y="216"/>
                  <a:pt x="490" y="264"/>
                  <a:pt x="388" y="274"/>
                </a:cubicBezTo>
                <a:cubicBezTo>
                  <a:pt x="389" y="176"/>
                  <a:pt x="418" y="82"/>
                  <a:pt x="470" y="0"/>
                </a:cubicBezTo>
                <a:cubicBezTo>
                  <a:pt x="368" y="0"/>
                  <a:pt x="368" y="0"/>
                  <a:pt x="368" y="0"/>
                </a:cubicBezTo>
                <a:cubicBezTo>
                  <a:pt x="324" y="84"/>
                  <a:pt x="300" y="177"/>
                  <a:pt x="299" y="272"/>
                </a:cubicBezTo>
                <a:cubicBezTo>
                  <a:pt x="284" y="271"/>
                  <a:pt x="270" y="268"/>
                  <a:pt x="255" y="265"/>
                </a:cubicBezTo>
                <a:cubicBezTo>
                  <a:pt x="234" y="260"/>
                  <a:pt x="213" y="253"/>
                  <a:pt x="192" y="244"/>
                </a:cubicBezTo>
                <a:cubicBezTo>
                  <a:pt x="155" y="229"/>
                  <a:pt x="119" y="207"/>
                  <a:pt x="86" y="179"/>
                </a:cubicBezTo>
                <a:cubicBezTo>
                  <a:pt x="66" y="162"/>
                  <a:pt x="35" y="165"/>
                  <a:pt x="18" y="185"/>
                </a:cubicBezTo>
                <a:cubicBezTo>
                  <a:pt x="0" y="206"/>
                  <a:pt x="3" y="237"/>
                  <a:pt x="23" y="254"/>
                </a:cubicBezTo>
                <a:cubicBezTo>
                  <a:pt x="74" y="297"/>
                  <a:pt x="131" y="329"/>
                  <a:pt x="192" y="349"/>
                </a:cubicBezTo>
                <a:cubicBezTo>
                  <a:pt x="215" y="356"/>
                  <a:pt x="238" y="362"/>
                  <a:pt x="262" y="366"/>
                </a:cubicBezTo>
                <a:cubicBezTo>
                  <a:pt x="276" y="368"/>
                  <a:pt x="291" y="370"/>
                  <a:pt x="305" y="372"/>
                </a:cubicBezTo>
                <a:cubicBezTo>
                  <a:pt x="327" y="521"/>
                  <a:pt x="401" y="655"/>
                  <a:pt x="517" y="753"/>
                </a:cubicBezTo>
                <a:cubicBezTo>
                  <a:pt x="536" y="769"/>
                  <a:pt x="564" y="767"/>
                  <a:pt x="580" y="748"/>
                </a:cubicBezTo>
                <a:cubicBezTo>
                  <a:pt x="595" y="729"/>
                  <a:pt x="593" y="701"/>
                  <a:pt x="574" y="686"/>
                </a:cubicBezTo>
                <a:cubicBezTo>
                  <a:pt x="524" y="643"/>
                  <a:pt x="483" y="593"/>
                  <a:pt x="453" y="537"/>
                </a:cubicBezTo>
                <a:cubicBezTo>
                  <a:pt x="424" y="486"/>
                  <a:pt x="405" y="430"/>
                  <a:pt x="395" y="371"/>
                </a:cubicBezTo>
                <a:cubicBezTo>
                  <a:pt x="528" y="359"/>
                  <a:pt x="650" y="297"/>
                  <a:pt x="736" y="194"/>
                </a:cubicBezTo>
                <a:cubicBezTo>
                  <a:pt x="785" y="136"/>
                  <a:pt x="819" y="69"/>
                  <a:pt x="838" y="0"/>
                </a:cubicBezTo>
                <a:lnTo>
                  <a:pt x="736" y="0"/>
                </a:lnTo>
                <a:close/>
              </a:path>
            </a:pathLst>
          </a:custGeom>
          <a:solidFill>
            <a:srgbClr val="1F3C71"/>
          </a:solidFill>
          <a:ln>
            <a:noFill/>
          </a:ln>
        </p:spPr>
        <p:txBody>
          <a:bodyPr vert="horz" wrap="square" lIns="91440" tIns="45720" rIns="91440" bIns="45720" numCol="1" anchor="t" anchorCtr="0" compatLnSpc="1">
            <a:prstTxWarp prst="textNoShape">
              <a:avLst/>
            </a:prstTxWarp>
          </a:bodyPr>
          <a:lstStyle/>
          <a:p>
            <a:endParaRPr lang="es-ES"/>
          </a:p>
        </p:txBody>
      </p:sp>
    </p:spTree>
    <p:extLst>
      <p:ext uri="{BB962C8B-B14F-4D97-AF65-F5344CB8AC3E}">
        <p14:creationId xmlns:p14="http://schemas.microsoft.com/office/powerpoint/2010/main" val="36591885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En blanco">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4D9D3855-E207-488A-B9CD-C56510D733EF}"/>
              </a:ext>
            </a:extLst>
          </p:cNvPr>
          <p:cNvSpPr/>
          <p:nvPr userDrawn="1"/>
        </p:nvSpPr>
        <p:spPr>
          <a:xfrm>
            <a:off x="10543127" y="456182"/>
            <a:ext cx="1312545" cy="384810"/>
          </a:xfrm>
          <a:custGeom>
            <a:avLst/>
            <a:gdLst/>
            <a:ahLst/>
            <a:cxnLst/>
            <a:rect l="l" t="t" r="r" b="b"/>
            <a:pathLst>
              <a:path w="1312545" h="384809">
                <a:moveTo>
                  <a:pt x="585120" y="43306"/>
                </a:moveTo>
                <a:lnTo>
                  <a:pt x="536860" y="43306"/>
                </a:lnTo>
                <a:lnTo>
                  <a:pt x="534828" y="44830"/>
                </a:lnTo>
                <a:lnTo>
                  <a:pt x="534828" y="47878"/>
                </a:lnTo>
                <a:lnTo>
                  <a:pt x="526319" y="208406"/>
                </a:lnTo>
                <a:lnTo>
                  <a:pt x="526319" y="210947"/>
                </a:lnTo>
                <a:lnTo>
                  <a:pt x="527208" y="213487"/>
                </a:lnTo>
                <a:lnTo>
                  <a:pt x="548417" y="213487"/>
                </a:lnTo>
                <a:lnTo>
                  <a:pt x="550449" y="211454"/>
                </a:lnTo>
                <a:lnTo>
                  <a:pt x="550449" y="208406"/>
                </a:lnTo>
                <a:lnTo>
                  <a:pt x="557942" y="59436"/>
                </a:lnTo>
                <a:lnTo>
                  <a:pt x="629288" y="59436"/>
                </a:lnTo>
                <a:lnTo>
                  <a:pt x="626633" y="55641"/>
                </a:lnTo>
                <a:lnTo>
                  <a:pt x="608966" y="46360"/>
                </a:lnTo>
                <a:lnTo>
                  <a:pt x="585120" y="43306"/>
                </a:lnTo>
                <a:close/>
              </a:path>
              <a:path w="1312545" h="384809">
                <a:moveTo>
                  <a:pt x="629288" y="59436"/>
                </a:moveTo>
                <a:lnTo>
                  <a:pt x="581564" y="59436"/>
                </a:lnTo>
                <a:lnTo>
                  <a:pt x="597963" y="62134"/>
                </a:lnTo>
                <a:lnTo>
                  <a:pt x="609028" y="69691"/>
                </a:lnTo>
                <a:lnTo>
                  <a:pt x="615283" y="81295"/>
                </a:lnTo>
                <a:lnTo>
                  <a:pt x="617251" y="96138"/>
                </a:lnTo>
                <a:lnTo>
                  <a:pt x="614933" y="108733"/>
                </a:lnTo>
                <a:lnTo>
                  <a:pt x="607758" y="120221"/>
                </a:lnTo>
                <a:lnTo>
                  <a:pt x="595391" y="128589"/>
                </a:lnTo>
                <a:lnTo>
                  <a:pt x="577500" y="131825"/>
                </a:lnTo>
                <a:lnTo>
                  <a:pt x="565435" y="131825"/>
                </a:lnTo>
                <a:lnTo>
                  <a:pt x="563911" y="133350"/>
                </a:lnTo>
                <a:lnTo>
                  <a:pt x="563911" y="147447"/>
                </a:lnTo>
                <a:lnTo>
                  <a:pt x="564419" y="149478"/>
                </a:lnTo>
                <a:lnTo>
                  <a:pt x="581056" y="149478"/>
                </a:lnTo>
                <a:lnTo>
                  <a:pt x="606395" y="144355"/>
                </a:lnTo>
                <a:lnTo>
                  <a:pt x="625363" y="131159"/>
                </a:lnTo>
                <a:lnTo>
                  <a:pt x="637260" y="113153"/>
                </a:lnTo>
                <a:lnTo>
                  <a:pt x="641381" y="93599"/>
                </a:lnTo>
                <a:lnTo>
                  <a:pt x="637609" y="71328"/>
                </a:lnTo>
                <a:lnTo>
                  <a:pt x="629288" y="59436"/>
                </a:lnTo>
                <a:close/>
              </a:path>
              <a:path w="1312545" h="384809">
                <a:moveTo>
                  <a:pt x="693705" y="43306"/>
                </a:moveTo>
                <a:lnTo>
                  <a:pt x="672115" y="43306"/>
                </a:lnTo>
                <a:lnTo>
                  <a:pt x="670083" y="44323"/>
                </a:lnTo>
                <a:lnTo>
                  <a:pt x="670083" y="47878"/>
                </a:lnTo>
                <a:lnTo>
                  <a:pt x="661955" y="208406"/>
                </a:lnTo>
                <a:lnTo>
                  <a:pt x="661955" y="211454"/>
                </a:lnTo>
                <a:lnTo>
                  <a:pt x="662463" y="213487"/>
                </a:lnTo>
                <a:lnTo>
                  <a:pt x="752506" y="213487"/>
                </a:lnTo>
                <a:lnTo>
                  <a:pt x="754030" y="211454"/>
                </a:lnTo>
                <a:lnTo>
                  <a:pt x="754030" y="197357"/>
                </a:lnTo>
                <a:lnTo>
                  <a:pt x="686593" y="197357"/>
                </a:lnTo>
                <a:lnTo>
                  <a:pt x="694213" y="47878"/>
                </a:lnTo>
                <a:lnTo>
                  <a:pt x="694213" y="44830"/>
                </a:lnTo>
                <a:lnTo>
                  <a:pt x="693705" y="43306"/>
                </a:lnTo>
                <a:close/>
              </a:path>
              <a:path w="1312545" h="384809">
                <a:moveTo>
                  <a:pt x="883697" y="43306"/>
                </a:moveTo>
                <a:lnTo>
                  <a:pt x="789209" y="43306"/>
                </a:lnTo>
                <a:lnTo>
                  <a:pt x="787177" y="44830"/>
                </a:lnTo>
                <a:lnTo>
                  <a:pt x="787177" y="47878"/>
                </a:lnTo>
                <a:lnTo>
                  <a:pt x="779176" y="208406"/>
                </a:lnTo>
                <a:lnTo>
                  <a:pt x="779176" y="210947"/>
                </a:lnTo>
                <a:lnTo>
                  <a:pt x="779684" y="213487"/>
                </a:lnTo>
                <a:lnTo>
                  <a:pt x="877728" y="213487"/>
                </a:lnTo>
                <a:lnTo>
                  <a:pt x="879633" y="211962"/>
                </a:lnTo>
                <a:lnTo>
                  <a:pt x="879633" y="197357"/>
                </a:lnTo>
                <a:lnTo>
                  <a:pt x="803306" y="197357"/>
                </a:lnTo>
                <a:lnTo>
                  <a:pt x="806735" y="132841"/>
                </a:lnTo>
                <a:lnTo>
                  <a:pt x="863631" y="132841"/>
                </a:lnTo>
                <a:lnTo>
                  <a:pt x="865663" y="131317"/>
                </a:lnTo>
                <a:lnTo>
                  <a:pt x="865663" y="115315"/>
                </a:lnTo>
                <a:lnTo>
                  <a:pt x="807751" y="115315"/>
                </a:lnTo>
                <a:lnTo>
                  <a:pt x="810291" y="59436"/>
                </a:lnTo>
                <a:lnTo>
                  <a:pt x="882173" y="59436"/>
                </a:lnTo>
                <a:lnTo>
                  <a:pt x="884713" y="57912"/>
                </a:lnTo>
                <a:lnTo>
                  <a:pt x="884713" y="44830"/>
                </a:lnTo>
                <a:lnTo>
                  <a:pt x="883697" y="43306"/>
                </a:lnTo>
                <a:close/>
              </a:path>
              <a:path w="1312545" h="384809">
                <a:moveTo>
                  <a:pt x="938561" y="43306"/>
                </a:moveTo>
                <a:lnTo>
                  <a:pt x="914939" y="43306"/>
                </a:lnTo>
                <a:lnTo>
                  <a:pt x="912907" y="43814"/>
                </a:lnTo>
                <a:lnTo>
                  <a:pt x="912907" y="46862"/>
                </a:lnTo>
                <a:lnTo>
                  <a:pt x="913415" y="47878"/>
                </a:lnTo>
                <a:lnTo>
                  <a:pt x="913923" y="48767"/>
                </a:lnTo>
                <a:lnTo>
                  <a:pt x="962691" y="124840"/>
                </a:lnTo>
                <a:lnTo>
                  <a:pt x="900334" y="206882"/>
                </a:lnTo>
                <a:lnTo>
                  <a:pt x="899826" y="207899"/>
                </a:lnTo>
                <a:lnTo>
                  <a:pt x="898810" y="209423"/>
                </a:lnTo>
                <a:lnTo>
                  <a:pt x="898810" y="212471"/>
                </a:lnTo>
                <a:lnTo>
                  <a:pt x="900842" y="213487"/>
                </a:lnTo>
                <a:lnTo>
                  <a:pt x="921416" y="213487"/>
                </a:lnTo>
                <a:lnTo>
                  <a:pt x="922940" y="210438"/>
                </a:lnTo>
                <a:lnTo>
                  <a:pt x="973740" y="141477"/>
                </a:lnTo>
                <a:lnTo>
                  <a:pt x="998242" y="141477"/>
                </a:lnTo>
                <a:lnTo>
                  <a:pt x="986313" y="122809"/>
                </a:lnTo>
                <a:lnTo>
                  <a:pt x="999042" y="106172"/>
                </a:lnTo>
                <a:lnTo>
                  <a:pt x="975772" y="106172"/>
                </a:lnTo>
                <a:lnTo>
                  <a:pt x="940974" y="45338"/>
                </a:lnTo>
                <a:lnTo>
                  <a:pt x="940085" y="43814"/>
                </a:lnTo>
                <a:lnTo>
                  <a:pt x="938561" y="43306"/>
                </a:lnTo>
                <a:close/>
              </a:path>
              <a:path w="1312545" h="384809">
                <a:moveTo>
                  <a:pt x="998242" y="141477"/>
                </a:moveTo>
                <a:lnTo>
                  <a:pt x="973740" y="141477"/>
                </a:lnTo>
                <a:lnTo>
                  <a:pt x="1013491" y="210438"/>
                </a:lnTo>
                <a:lnTo>
                  <a:pt x="1014380" y="212471"/>
                </a:lnTo>
                <a:lnTo>
                  <a:pt x="1015904" y="213487"/>
                </a:lnTo>
                <a:lnTo>
                  <a:pt x="1039018" y="213487"/>
                </a:lnTo>
                <a:lnTo>
                  <a:pt x="1041558" y="212471"/>
                </a:lnTo>
                <a:lnTo>
                  <a:pt x="1041558" y="209423"/>
                </a:lnTo>
                <a:lnTo>
                  <a:pt x="1040542" y="207899"/>
                </a:lnTo>
                <a:lnTo>
                  <a:pt x="1040034" y="206882"/>
                </a:lnTo>
                <a:lnTo>
                  <a:pt x="998242" y="141477"/>
                </a:lnTo>
                <a:close/>
              </a:path>
              <a:path w="1312545" h="384809">
                <a:moveTo>
                  <a:pt x="1042574" y="43306"/>
                </a:moveTo>
                <a:lnTo>
                  <a:pt x="1022508" y="43306"/>
                </a:lnTo>
                <a:lnTo>
                  <a:pt x="1020984" y="43814"/>
                </a:lnTo>
                <a:lnTo>
                  <a:pt x="1019968" y="45338"/>
                </a:lnTo>
                <a:lnTo>
                  <a:pt x="975772" y="106172"/>
                </a:lnTo>
                <a:lnTo>
                  <a:pt x="999042" y="106172"/>
                </a:lnTo>
                <a:lnTo>
                  <a:pt x="1042574" y="49275"/>
                </a:lnTo>
                <a:lnTo>
                  <a:pt x="1043082" y="48387"/>
                </a:lnTo>
                <a:lnTo>
                  <a:pt x="1044098" y="46862"/>
                </a:lnTo>
                <a:lnTo>
                  <a:pt x="1044098" y="43814"/>
                </a:lnTo>
                <a:lnTo>
                  <a:pt x="1042574" y="43306"/>
                </a:lnTo>
                <a:close/>
              </a:path>
              <a:path w="1312545" h="384809">
                <a:moveTo>
                  <a:pt x="1092866" y="43306"/>
                </a:moveTo>
                <a:lnTo>
                  <a:pt x="1070768" y="43306"/>
                </a:lnTo>
                <a:lnTo>
                  <a:pt x="1068736" y="44323"/>
                </a:lnTo>
                <a:lnTo>
                  <a:pt x="1068736" y="47878"/>
                </a:lnTo>
                <a:lnTo>
                  <a:pt x="1063148" y="159003"/>
                </a:lnTo>
                <a:lnTo>
                  <a:pt x="1066488" y="184717"/>
                </a:lnTo>
                <a:lnTo>
                  <a:pt x="1077007" y="202406"/>
                </a:lnTo>
                <a:lnTo>
                  <a:pt x="1095456" y="212617"/>
                </a:lnTo>
                <a:lnTo>
                  <a:pt x="1122584" y="215900"/>
                </a:lnTo>
                <a:lnTo>
                  <a:pt x="1152056" y="211754"/>
                </a:lnTo>
                <a:lnTo>
                  <a:pt x="1172015" y="199898"/>
                </a:lnTo>
                <a:lnTo>
                  <a:pt x="1127029" y="199898"/>
                </a:lnTo>
                <a:lnTo>
                  <a:pt x="1107398" y="197024"/>
                </a:lnTo>
                <a:lnTo>
                  <a:pt x="1095041" y="188245"/>
                </a:lnTo>
                <a:lnTo>
                  <a:pt x="1088614" y="173323"/>
                </a:lnTo>
                <a:lnTo>
                  <a:pt x="1086770" y="152018"/>
                </a:lnTo>
                <a:lnTo>
                  <a:pt x="1092866" y="47878"/>
                </a:lnTo>
                <a:lnTo>
                  <a:pt x="1092866" y="43306"/>
                </a:lnTo>
                <a:close/>
              </a:path>
              <a:path w="1312545" h="384809">
                <a:moveTo>
                  <a:pt x="1196371" y="43306"/>
                </a:moveTo>
                <a:lnTo>
                  <a:pt x="1178337" y="43306"/>
                </a:lnTo>
                <a:lnTo>
                  <a:pt x="1176305" y="44323"/>
                </a:lnTo>
                <a:lnTo>
                  <a:pt x="1176305" y="47878"/>
                </a:lnTo>
                <a:lnTo>
                  <a:pt x="1170844" y="141477"/>
                </a:lnTo>
                <a:lnTo>
                  <a:pt x="1166749" y="166518"/>
                </a:lnTo>
                <a:lnTo>
                  <a:pt x="1157795" y="184832"/>
                </a:lnTo>
                <a:lnTo>
                  <a:pt x="1144412" y="196074"/>
                </a:lnTo>
                <a:lnTo>
                  <a:pt x="1127029" y="199898"/>
                </a:lnTo>
                <a:lnTo>
                  <a:pt x="1172015" y="199898"/>
                </a:lnTo>
                <a:lnTo>
                  <a:pt x="1173003" y="199310"/>
                </a:lnTo>
                <a:lnTo>
                  <a:pt x="1185949" y="178556"/>
                </a:lnTo>
                <a:lnTo>
                  <a:pt x="1191418" y="149478"/>
                </a:lnTo>
                <a:lnTo>
                  <a:pt x="1196879" y="47878"/>
                </a:lnTo>
                <a:lnTo>
                  <a:pt x="1196879" y="44830"/>
                </a:lnTo>
                <a:lnTo>
                  <a:pt x="1196371" y="43306"/>
                </a:lnTo>
                <a:close/>
              </a:path>
              <a:path w="1312545" h="384809">
                <a:moveTo>
                  <a:pt x="1215040" y="188722"/>
                </a:moveTo>
                <a:lnTo>
                  <a:pt x="1212500" y="188722"/>
                </a:lnTo>
                <a:lnTo>
                  <a:pt x="1211484" y="191262"/>
                </a:lnTo>
                <a:lnTo>
                  <a:pt x="1210976" y="192786"/>
                </a:lnTo>
                <a:lnTo>
                  <a:pt x="1210976" y="201802"/>
                </a:lnTo>
                <a:lnTo>
                  <a:pt x="1215324" y="209546"/>
                </a:lnTo>
                <a:lnTo>
                  <a:pt x="1226137" y="214693"/>
                </a:lnTo>
                <a:lnTo>
                  <a:pt x="1240069" y="217554"/>
                </a:lnTo>
                <a:lnTo>
                  <a:pt x="1253775" y="218439"/>
                </a:lnTo>
                <a:lnTo>
                  <a:pt x="1276705" y="214693"/>
                </a:lnTo>
                <a:lnTo>
                  <a:pt x="1294272" y="204374"/>
                </a:lnTo>
                <a:lnTo>
                  <a:pt x="1296496" y="201294"/>
                </a:lnTo>
                <a:lnTo>
                  <a:pt x="1253267" y="201294"/>
                </a:lnTo>
                <a:lnTo>
                  <a:pt x="1238615" y="199330"/>
                </a:lnTo>
                <a:lnTo>
                  <a:pt x="1227582" y="195008"/>
                </a:lnTo>
                <a:lnTo>
                  <a:pt x="1219835" y="190686"/>
                </a:lnTo>
                <a:lnTo>
                  <a:pt x="1215040" y="188722"/>
                </a:lnTo>
                <a:close/>
              </a:path>
              <a:path w="1312545" h="384809">
                <a:moveTo>
                  <a:pt x="1273841" y="43306"/>
                </a:moveTo>
                <a:lnTo>
                  <a:pt x="1254839" y="45997"/>
                </a:lnTo>
                <a:lnTo>
                  <a:pt x="1237551" y="54260"/>
                </a:lnTo>
                <a:lnTo>
                  <a:pt x="1224978" y="68381"/>
                </a:lnTo>
                <a:lnTo>
                  <a:pt x="1220120" y="88646"/>
                </a:lnTo>
                <a:lnTo>
                  <a:pt x="1221480" y="99498"/>
                </a:lnTo>
                <a:lnTo>
                  <a:pt x="1225375" y="108981"/>
                </a:lnTo>
                <a:lnTo>
                  <a:pt x="1231532" y="117346"/>
                </a:lnTo>
                <a:lnTo>
                  <a:pt x="1239678" y="124840"/>
                </a:lnTo>
                <a:lnTo>
                  <a:pt x="1273333" y="151002"/>
                </a:lnTo>
                <a:lnTo>
                  <a:pt x="1279396" y="156553"/>
                </a:lnTo>
                <a:lnTo>
                  <a:pt x="1283446" y="161972"/>
                </a:lnTo>
                <a:lnTo>
                  <a:pt x="1285710" y="167558"/>
                </a:lnTo>
                <a:lnTo>
                  <a:pt x="1286414" y="173609"/>
                </a:lnTo>
                <a:lnTo>
                  <a:pt x="1283914" y="185596"/>
                </a:lnTo>
                <a:lnTo>
                  <a:pt x="1276985" y="194262"/>
                </a:lnTo>
                <a:lnTo>
                  <a:pt x="1266483" y="199522"/>
                </a:lnTo>
                <a:lnTo>
                  <a:pt x="1253267" y="201294"/>
                </a:lnTo>
                <a:lnTo>
                  <a:pt x="1296496" y="201294"/>
                </a:lnTo>
                <a:lnTo>
                  <a:pt x="1305550" y="188757"/>
                </a:lnTo>
                <a:lnTo>
                  <a:pt x="1309528" y="169163"/>
                </a:lnTo>
                <a:lnTo>
                  <a:pt x="1308082" y="158105"/>
                </a:lnTo>
                <a:lnTo>
                  <a:pt x="1303956" y="148320"/>
                </a:lnTo>
                <a:lnTo>
                  <a:pt x="1297473" y="139749"/>
                </a:lnTo>
                <a:lnTo>
                  <a:pt x="1288954" y="132334"/>
                </a:lnTo>
                <a:lnTo>
                  <a:pt x="1255807" y="107187"/>
                </a:lnTo>
                <a:lnTo>
                  <a:pt x="1248705" y="101318"/>
                </a:lnTo>
                <a:lnTo>
                  <a:pt x="1243853" y="95567"/>
                </a:lnTo>
                <a:lnTo>
                  <a:pt x="1241073" y="89721"/>
                </a:lnTo>
                <a:lnTo>
                  <a:pt x="1240186" y="83565"/>
                </a:lnTo>
                <a:lnTo>
                  <a:pt x="1243028" y="72562"/>
                </a:lnTo>
                <a:lnTo>
                  <a:pt x="1250442" y="65071"/>
                </a:lnTo>
                <a:lnTo>
                  <a:pt x="1260760" y="60795"/>
                </a:lnTo>
                <a:lnTo>
                  <a:pt x="1272317" y="59436"/>
                </a:lnTo>
                <a:lnTo>
                  <a:pt x="1312068" y="59436"/>
                </a:lnTo>
                <a:lnTo>
                  <a:pt x="1312068" y="57912"/>
                </a:lnTo>
                <a:lnTo>
                  <a:pt x="1308363" y="52415"/>
                </a:lnTo>
                <a:lnTo>
                  <a:pt x="1299003" y="47751"/>
                </a:lnTo>
                <a:lnTo>
                  <a:pt x="1286619" y="44517"/>
                </a:lnTo>
                <a:lnTo>
                  <a:pt x="1273841" y="43306"/>
                </a:lnTo>
                <a:close/>
              </a:path>
              <a:path w="1312545" h="384809">
                <a:moveTo>
                  <a:pt x="1312068" y="59436"/>
                </a:moveTo>
                <a:lnTo>
                  <a:pt x="1272317" y="59436"/>
                </a:lnTo>
                <a:lnTo>
                  <a:pt x="1286081" y="61241"/>
                </a:lnTo>
                <a:lnTo>
                  <a:pt x="1296511" y="65214"/>
                </a:lnTo>
                <a:lnTo>
                  <a:pt x="1303893" y="69187"/>
                </a:lnTo>
                <a:lnTo>
                  <a:pt x="1308512" y="70992"/>
                </a:lnTo>
                <a:lnTo>
                  <a:pt x="1310544" y="70992"/>
                </a:lnTo>
                <a:lnTo>
                  <a:pt x="1312068" y="69468"/>
                </a:lnTo>
                <a:lnTo>
                  <a:pt x="1312068" y="59436"/>
                </a:lnTo>
                <a:close/>
              </a:path>
              <a:path w="1312545" h="384809">
                <a:moveTo>
                  <a:pt x="22431" y="84613"/>
                </a:moveTo>
                <a:lnTo>
                  <a:pt x="13444" y="87185"/>
                </a:lnTo>
                <a:lnTo>
                  <a:pt x="5873" y="93090"/>
                </a:lnTo>
                <a:lnTo>
                  <a:pt x="1055" y="101760"/>
                </a:lnTo>
                <a:lnTo>
                  <a:pt x="0" y="111204"/>
                </a:lnTo>
                <a:lnTo>
                  <a:pt x="2516" y="120290"/>
                </a:lnTo>
                <a:lnTo>
                  <a:pt x="49037" y="156098"/>
                </a:lnTo>
                <a:lnTo>
                  <a:pt x="93376" y="175640"/>
                </a:lnTo>
                <a:lnTo>
                  <a:pt x="135667" y="185292"/>
                </a:lnTo>
                <a:lnTo>
                  <a:pt x="150145" y="187198"/>
                </a:lnTo>
                <a:lnTo>
                  <a:pt x="159874" y="231234"/>
                </a:lnTo>
                <a:lnTo>
                  <a:pt x="175645" y="272942"/>
                </a:lnTo>
                <a:lnTo>
                  <a:pt x="197219" y="311821"/>
                </a:lnTo>
                <a:lnTo>
                  <a:pt x="224358" y="347372"/>
                </a:lnTo>
                <a:lnTo>
                  <a:pt x="256825" y="379094"/>
                </a:lnTo>
                <a:lnTo>
                  <a:pt x="273208" y="384397"/>
                </a:lnTo>
                <a:lnTo>
                  <a:pt x="281471" y="382095"/>
                </a:lnTo>
                <a:lnTo>
                  <a:pt x="288448" y="376554"/>
                </a:lnTo>
                <a:lnTo>
                  <a:pt x="292490" y="368655"/>
                </a:lnTo>
                <a:lnTo>
                  <a:pt x="293354" y="360124"/>
                </a:lnTo>
                <a:lnTo>
                  <a:pt x="291002" y="351998"/>
                </a:lnTo>
                <a:lnTo>
                  <a:pt x="285400" y="345313"/>
                </a:lnTo>
                <a:lnTo>
                  <a:pt x="267412" y="328441"/>
                </a:lnTo>
                <a:lnTo>
                  <a:pt x="251221" y="310261"/>
                </a:lnTo>
                <a:lnTo>
                  <a:pt x="224567" y="270255"/>
                </a:lnTo>
                <a:lnTo>
                  <a:pt x="206406" y="229997"/>
                </a:lnTo>
                <a:lnTo>
                  <a:pt x="195484" y="186689"/>
                </a:lnTo>
                <a:lnTo>
                  <a:pt x="244365" y="177547"/>
                </a:lnTo>
                <a:lnTo>
                  <a:pt x="290020" y="159369"/>
                </a:lnTo>
                <a:lnTo>
                  <a:pt x="323061" y="137922"/>
                </a:lnTo>
                <a:lnTo>
                  <a:pt x="191928" y="137922"/>
                </a:lnTo>
                <a:lnTo>
                  <a:pt x="192011" y="136905"/>
                </a:lnTo>
                <a:lnTo>
                  <a:pt x="147224" y="136905"/>
                </a:lnTo>
                <a:lnTo>
                  <a:pt x="139604" y="136398"/>
                </a:lnTo>
                <a:lnTo>
                  <a:pt x="132619" y="134874"/>
                </a:lnTo>
                <a:lnTo>
                  <a:pt x="124999" y="133350"/>
                </a:lnTo>
                <a:lnTo>
                  <a:pt x="79559" y="116510"/>
                </a:lnTo>
                <a:lnTo>
                  <a:pt x="40036" y="90042"/>
                </a:lnTo>
                <a:lnTo>
                  <a:pt x="31680" y="85518"/>
                </a:lnTo>
                <a:lnTo>
                  <a:pt x="22431" y="84613"/>
                </a:lnTo>
                <a:close/>
              </a:path>
              <a:path w="1312545" h="384809">
                <a:moveTo>
                  <a:pt x="418115" y="0"/>
                </a:moveTo>
                <a:lnTo>
                  <a:pt x="366934" y="0"/>
                </a:lnTo>
                <a:lnTo>
                  <a:pt x="360013" y="17442"/>
                </a:lnTo>
                <a:lnTo>
                  <a:pt x="351472" y="34290"/>
                </a:lnTo>
                <a:lnTo>
                  <a:pt x="329674" y="65960"/>
                </a:lnTo>
                <a:lnTo>
                  <a:pt x="300138" y="94505"/>
                </a:lnTo>
                <a:lnTo>
                  <a:pt x="266493" y="116062"/>
                </a:lnTo>
                <a:lnTo>
                  <a:pt x="230014" y="130546"/>
                </a:lnTo>
                <a:lnTo>
                  <a:pt x="191928" y="137922"/>
                </a:lnTo>
                <a:lnTo>
                  <a:pt x="323061" y="137922"/>
                </a:lnTo>
                <a:lnTo>
                  <a:pt x="366934" y="97662"/>
                </a:lnTo>
                <a:lnTo>
                  <a:pt x="398192" y="50879"/>
                </a:lnTo>
                <a:lnTo>
                  <a:pt x="409565" y="25779"/>
                </a:lnTo>
                <a:lnTo>
                  <a:pt x="418115" y="0"/>
                </a:lnTo>
                <a:close/>
              </a:path>
              <a:path w="1312545" h="384809">
                <a:moveTo>
                  <a:pt x="233203" y="0"/>
                </a:moveTo>
                <a:lnTo>
                  <a:pt x="181895" y="0"/>
                </a:lnTo>
                <a:lnTo>
                  <a:pt x="167227" y="32517"/>
                </a:lnTo>
                <a:lnTo>
                  <a:pt x="156464" y="66405"/>
                </a:lnTo>
                <a:lnTo>
                  <a:pt x="149748" y="101316"/>
                </a:lnTo>
                <a:lnTo>
                  <a:pt x="147224" y="136905"/>
                </a:lnTo>
                <a:lnTo>
                  <a:pt x="192011" y="136905"/>
                </a:lnTo>
                <a:lnTo>
                  <a:pt x="194929" y="101316"/>
                </a:lnTo>
                <a:lnTo>
                  <a:pt x="202964" y="65912"/>
                </a:lnTo>
                <a:lnTo>
                  <a:pt x="215788" y="32033"/>
                </a:lnTo>
                <a:lnTo>
                  <a:pt x="233203" y="0"/>
                </a:lnTo>
                <a:close/>
              </a:path>
            </a:pathLst>
          </a:custGeom>
          <a:solidFill>
            <a:srgbClr val="1F3B70"/>
          </a:solidFill>
        </p:spPr>
        <p:txBody>
          <a:bodyPr wrap="square" lIns="0" tIns="0" rIns="0" bIns="0" rtlCol="0"/>
          <a:lstStyle/>
          <a:p>
            <a:endParaRPr/>
          </a:p>
        </p:txBody>
      </p:sp>
      <p:cxnSp>
        <p:nvCxnSpPr>
          <p:cNvPr id="7" name="Conector recto 6">
            <a:extLst>
              <a:ext uri="{FF2B5EF4-FFF2-40B4-BE49-F238E27FC236}">
                <a16:creationId xmlns:a16="http://schemas.microsoft.com/office/drawing/2014/main" id="{4880C9AD-4B91-41E1-B240-B0170A4A3373}"/>
              </a:ext>
            </a:extLst>
          </p:cNvPr>
          <p:cNvCxnSpPr>
            <a:cxnSpLocks/>
          </p:cNvCxnSpPr>
          <p:nvPr userDrawn="1"/>
        </p:nvCxnSpPr>
        <p:spPr>
          <a:xfrm flipH="1">
            <a:off x="-212371" y="615454"/>
            <a:ext cx="10616338" cy="0"/>
          </a:xfrm>
          <a:prstGeom prst="line">
            <a:avLst/>
          </a:prstGeom>
          <a:ln w="25400">
            <a:solidFill>
              <a:srgbClr val="FF6D70"/>
            </a:solidFill>
          </a:ln>
        </p:spPr>
        <p:style>
          <a:lnRef idx="1">
            <a:schemeClr val="accent1"/>
          </a:lnRef>
          <a:fillRef idx="0">
            <a:schemeClr val="accent1"/>
          </a:fillRef>
          <a:effectRef idx="0">
            <a:schemeClr val="accent1"/>
          </a:effectRef>
          <a:fontRef idx="minor">
            <a:schemeClr val="tx1"/>
          </a:fontRef>
        </p:style>
      </p:cxnSp>
      <p:sp>
        <p:nvSpPr>
          <p:cNvPr id="9" name="Título 1">
            <a:extLst>
              <a:ext uri="{FF2B5EF4-FFF2-40B4-BE49-F238E27FC236}">
                <a16:creationId xmlns:a16="http://schemas.microsoft.com/office/drawing/2014/main" id="{3843155E-A85F-4715-BA65-F6CF5CDC8039}"/>
              </a:ext>
            </a:extLst>
          </p:cNvPr>
          <p:cNvSpPr>
            <a:spLocks noGrp="1"/>
          </p:cNvSpPr>
          <p:nvPr>
            <p:ph type="title"/>
          </p:nvPr>
        </p:nvSpPr>
        <p:spPr>
          <a:xfrm>
            <a:off x="402113" y="197784"/>
            <a:ext cx="10314000" cy="460800"/>
          </a:xfrm>
          <a:prstGeom prst="rect">
            <a:avLst/>
          </a:prstGeom>
        </p:spPr>
        <p:txBody>
          <a:bodyPr wrap="none">
            <a:normAutofit/>
          </a:bodyPr>
          <a:lstStyle>
            <a:lvl1pPr>
              <a:defRPr sz="2400">
                <a:solidFill>
                  <a:srgbClr val="85B1D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Click to edit Master title style</a:t>
            </a:r>
            <a:endParaRPr lang="es-ES" dirty="0"/>
          </a:p>
        </p:txBody>
      </p:sp>
    </p:spTree>
    <p:extLst>
      <p:ext uri="{BB962C8B-B14F-4D97-AF65-F5344CB8AC3E}">
        <p14:creationId xmlns:p14="http://schemas.microsoft.com/office/powerpoint/2010/main" val="32923080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En blanco">
    <p:spTree>
      <p:nvGrpSpPr>
        <p:cNvPr id="1" name=""/>
        <p:cNvGrpSpPr/>
        <p:nvPr/>
      </p:nvGrpSpPr>
      <p:grpSpPr>
        <a:xfrm>
          <a:off x="0" y="0"/>
          <a:ext cx="0" cy="0"/>
          <a:chOff x="0" y="0"/>
          <a:chExt cx="0" cy="0"/>
        </a:xfrm>
      </p:grpSpPr>
      <p:sp>
        <p:nvSpPr>
          <p:cNvPr id="6" name="object 2">
            <a:extLst>
              <a:ext uri="{FF2B5EF4-FFF2-40B4-BE49-F238E27FC236}">
                <a16:creationId xmlns:a16="http://schemas.microsoft.com/office/drawing/2014/main" id="{4D9D3855-E207-488A-B9CD-C56510D733EF}"/>
              </a:ext>
            </a:extLst>
          </p:cNvPr>
          <p:cNvSpPr/>
          <p:nvPr userDrawn="1"/>
        </p:nvSpPr>
        <p:spPr>
          <a:xfrm>
            <a:off x="10543127" y="456182"/>
            <a:ext cx="1312545" cy="384810"/>
          </a:xfrm>
          <a:custGeom>
            <a:avLst/>
            <a:gdLst/>
            <a:ahLst/>
            <a:cxnLst/>
            <a:rect l="l" t="t" r="r" b="b"/>
            <a:pathLst>
              <a:path w="1312545" h="384809">
                <a:moveTo>
                  <a:pt x="585120" y="43306"/>
                </a:moveTo>
                <a:lnTo>
                  <a:pt x="536860" y="43306"/>
                </a:lnTo>
                <a:lnTo>
                  <a:pt x="534828" y="44830"/>
                </a:lnTo>
                <a:lnTo>
                  <a:pt x="534828" y="47878"/>
                </a:lnTo>
                <a:lnTo>
                  <a:pt x="526319" y="208406"/>
                </a:lnTo>
                <a:lnTo>
                  <a:pt x="526319" y="210947"/>
                </a:lnTo>
                <a:lnTo>
                  <a:pt x="527208" y="213487"/>
                </a:lnTo>
                <a:lnTo>
                  <a:pt x="548417" y="213487"/>
                </a:lnTo>
                <a:lnTo>
                  <a:pt x="550449" y="211454"/>
                </a:lnTo>
                <a:lnTo>
                  <a:pt x="550449" y="208406"/>
                </a:lnTo>
                <a:lnTo>
                  <a:pt x="557942" y="59436"/>
                </a:lnTo>
                <a:lnTo>
                  <a:pt x="629288" y="59436"/>
                </a:lnTo>
                <a:lnTo>
                  <a:pt x="626633" y="55641"/>
                </a:lnTo>
                <a:lnTo>
                  <a:pt x="608966" y="46360"/>
                </a:lnTo>
                <a:lnTo>
                  <a:pt x="585120" y="43306"/>
                </a:lnTo>
                <a:close/>
              </a:path>
              <a:path w="1312545" h="384809">
                <a:moveTo>
                  <a:pt x="629288" y="59436"/>
                </a:moveTo>
                <a:lnTo>
                  <a:pt x="581564" y="59436"/>
                </a:lnTo>
                <a:lnTo>
                  <a:pt x="597963" y="62134"/>
                </a:lnTo>
                <a:lnTo>
                  <a:pt x="609028" y="69691"/>
                </a:lnTo>
                <a:lnTo>
                  <a:pt x="615283" y="81295"/>
                </a:lnTo>
                <a:lnTo>
                  <a:pt x="617251" y="96138"/>
                </a:lnTo>
                <a:lnTo>
                  <a:pt x="614933" y="108733"/>
                </a:lnTo>
                <a:lnTo>
                  <a:pt x="607758" y="120221"/>
                </a:lnTo>
                <a:lnTo>
                  <a:pt x="595391" y="128589"/>
                </a:lnTo>
                <a:lnTo>
                  <a:pt x="577500" y="131825"/>
                </a:lnTo>
                <a:lnTo>
                  <a:pt x="565435" y="131825"/>
                </a:lnTo>
                <a:lnTo>
                  <a:pt x="563911" y="133350"/>
                </a:lnTo>
                <a:lnTo>
                  <a:pt x="563911" y="147447"/>
                </a:lnTo>
                <a:lnTo>
                  <a:pt x="564419" y="149478"/>
                </a:lnTo>
                <a:lnTo>
                  <a:pt x="581056" y="149478"/>
                </a:lnTo>
                <a:lnTo>
                  <a:pt x="606395" y="144355"/>
                </a:lnTo>
                <a:lnTo>
                  <a:pt x="625363" y="131159"/>
                </a:lnTo>
                <a:lnTo>
                  <a:pt x="637260" y="113153"/>
                </a:lnTo>
                <a:lnTo>
                  <a:pt x="641381" y="93599"/>
                </a:lnTo>
                <a:lnTo>
                  <a:pt x="637609" y="71328"/>
                </a:lnTo>
                <a:lnTo>
                  <a:pt x="629288" y="59436"/>
                </a:lnTo>
                <a:close/>
              </a:path>
              <a:path w="1312545" h="384809">
                <a:moveTo>
                  <a:pt x="693705" y="43306"/>
                </a:moveTo>
                <a:lnTo>
                  <a:pt x="672115" y="43306"/>
                </a:lnTo>
                <a:lnTo>
                  <a:pt x="670083" y="44323"/>
                </a:lnTo>
                <a:lnTo>
                  <a:pt x="670083" y="47878"/>
                </a:lnTo>
                <a:lnTo>
                  <a:pt x="661955" y="208406"/>
                </a:lnTo>
                <a:lnTo>
                  <a:pt x="661955" y="211454"/>
                </a:lnTo>
                <a:lnTo>
                  <a:pt x="662463" y="213487"/>
                </a:lnTo>
                <a:lnTo>
                  <a:pt x="752506" y="213487"/>
                </a:lnTo>
                <a:lnTo>
                  <a:pt x="754030" y="211454"/>
                </a:lnTo>
                <a:lnTo>
                  <a:pt x="754030" y="197357"/>
                </a:lnTo>
                <a:lnTo>
                  <a:pt x="686593" y="197357"/>
                </a:lnTo>
                <a:lnTo>
                  <a:pt x="694213" y="47878"/>
                </a:lnTo>
                <a:lnTo>
                  <a:pt x="694213" y="44830"/>
                </a:lnTo>
                <a:lnTo>
                  <a:pt x="693705" y="43306"/>
                </a:lnTo>
                <a:close/>
              </a:path>
              <a:path w="1312545" h="384809">
                <a:moveTo>
                  <a:pt x="883697" y="43306"/>
                </a:moveTo>
                <a:lnTo>
                  <a:pt x="789209" y="43306"/>
                </a:lnTo>
                <a:lnTo>
                  <a:pt x="787177" y="44830"/>
                </a:lnTo>
                <a:lnTo>
                  <a:pt x="787177" y="47878"/>
                </a:lnTo>
                <a:lnTo>
                  <a:pt x="779176" y="208406"/>
                </a:lnTo>
                <a:lnTo>
                  <a:pt x="779176" y="210947"/>
                </a:lnTo>
                <a:lnTo>
                  <a:pt x="779684" y="213487"/>
                </a:lnTo>
                <a:lnTo>
                  <a:pt x="877728" y="213487"/>
                </a:lnTo>
                <a:lnTo>
                  <a:pt x="879633" y="211962"/>
                </a:lnTo>
                <a:lnTo>
                  <a:pt x="879633" y="197357"/>
                </a:lnTo>
                <a:lnTo>
                  <a:pt x="803306" y="197357"/>
                </a:lnTo>
                <a:lnTo>
                  <a:pt x="806735" y="132841"/>
                </a:lnTo>
                <a:lnTo>
                  <a:pt x="863631" y="132841"/>
                </a:lnTo>
                <a:lnTo>
                  <a:pt x="865663" y="131317"/>
                </a:lnTo>
                <a:lnTo>
                  <a:pt x="865663" y="115315"/>
                </a:lnTo>
                <a:lnTo>
                  <a:pt x="807751" y="115315"/>
                </a:lnTo>
                <a:lnTo>
                  <a:pt x="810291" y="59436"/>
                </a:lnTo>
                <a:lnTo>
                  <a:pt x="882173" y="59436"/>
                </a:lnTo>
                <a:lnTo>
                  <a:pt x="884713" y="57912"/>
                </a:lnTo>
                <a:lnTo>
                  <a:pt x="884713" y="44830"/>
                </a:lnTo>
                <a:lnTo>
                  <a:pt x="883697" y="43306"/>
                </a:lnTo>
                <a:close/>
              </a:path>
              <a:path w="1312545" h="384809">
                <a:moveTo>
                  <a:pt x="938561" y="43306"/>
                </a:moveTo>
                <a:lnTo>
                  <a:pt x="914939" y="43306"/>
                </a:lnTo>
                <a:lnTo>
                  <a:pt x="912907" y="43814"/>
                </a:lnTo>
                <a:lnTo>
                  <a:pt x="912907" y="46862"/>
                </a:lnTo>
                <a:lnTo>
                  <a:pt x="913415" y="47878"/>
                </a:lnTo>
                <a:lnTo>
                  <a:pt x="913923" y="48767"/>
                </a:lnTo>
                <a:lnTo>
                  <a:pt x="962691" y="124840"/>
                </a:lnTo>
                <a:lnTo>
                  <a:pt x="900334" y="206882"/>
                </a:lnTo>
                <a:lnTo>
                  <a:pt x="899826" y="207899"/>
                </a:lnTo>
                <a:lnTo>
                  <a:pt x="898810" y="209423"/>
                </a:lnTo>
                <a:lnTo>
                  <a:pt x="898810" y="212471"/>
                </a:lnTo>
                <a:lnTo>
                  <a:pt x="900842" y="213487"/>
                </a:lnTo>
                <a:lnTo>
                  <a:pt x="921416" y="213487"/>
                </a:lnTo>
                <a:lnTo>
                  <a:pt x="922940" y="210438"/>
                </a:lnTo>
                <a:lnTo>
                  <a:pt x="973740" y="141477"/>
                </a:lnTo>
                <a:lnTo>
                  <a:pt x="998242" y="141477"/>
                </a:lnTo>
                <a:lnTo>
                  <a:pt x="986313" y="122809"/>
                </a:lnTo>
                <a:lnTo>
                  <a:pt x="999042" y="106172"/>
                </a:lnTo>
                <a:lnTo>
                  <a:pt x="975772" y="106172"/>
                </a:lnTo>
                <a:lnTo>
                  <a:pt x="940974" y="45338"/>
                </a:lnTo>
                <a:lnTo>
                  <a:pt x="940085" y="43814"/>
                </a:lnTo>
                <a:lnTo>
                  <a:pt x="938561" y="43306"/>
                </a:lnTo>
                <a:close/>
              </a:path>
              <a:path w="1312545" h="384809">
                <a:moveTo>
                  <a:pt x="998242" y="141477"/>
                </a:moveTo>
                <a:lnTo>
                  <a:pt x="973740" y="141477"/>
                </a:lnTo>
                <a:lnTo>
                  <a:pt x="1013491" y="210438"/>
                </a:lnTo>
                <a:lnTo>
                  <a:pt x="1014380" y="212471"/>
                </a:lnTo>
                <a:lnTo>
                  <a:pt x="1015904" y="213487"/>
                </a:lnTo>
                <a:lnTo>
                  <a:pt x="1039018" y="213487"/>
                </a:lnTo>
                <a:lnTo>
                  <a:pt x="1041558" y="212471"/>
                </a:lnTo>
                <a:lnTo>
                  <a:pt x="1041558" y="209423"/>
                </a:lnTo>
                <a:lnTo>
                  <a:pt x="1040542" y="207899"/>
                </a:lnTo>
                <a:lnTo>
                  <a:pt x="1040034" y="206882"/>
                </a:lnTo>
                <a:lnTo>
                  <a:pt x="998242" y="141477"/>
                </a:lnTo>
                <a:close/>
              </a:path>
              <a:path w="1312545" h="384809">
                <a:moveTo>
                  <a:pt x="1042574" y="43306"/>
                </a:moveTo>
                <a:lnTo>
                  <a:pt x="1022508" y="43306"/>
                </a:lnTo>
                <a:lnTo>
                  <a:pt x="1020984" y="43814"/>
                </a:lnTo>
                <a:lnTo>
                  <a:pt x="1019968" y="45338"/>
                </a:lnTo>
                <a:lnTo>
                  <a:pt x="975772" y="106172"/>
                </a:lnTo>
                <a:lnTo>
                  <a:pt x="999042" y="106172"/>
                </a:lnTo>
                <a:lnTo>
                  <a:pt x="1042574" y="49275"/>
                </a:lnTo>
                <a:lnTo>
                  <a:pt x="1043082" y="48387"/>
                </a:lnTo>
                <a:lnTo>
                  <a:pt x="1044098" y="46862"/>
                </a:lnTo>
                <a:lnTo>
                  <a:pt x="1044098" y="43814"/>
                </a:lnTo>
                <a:lnTo>
                  <a:pt x="1042574" y="43306"/>
                </a:lnTo>
                <a:close/>
              </a:path>
              <a:path w="1312545" h="384809">
                <a:moveTo>
                  <a:pt x="1092866" y="43306"/>
                </a:moveTo>
                <a:lnTo>
                  <a:pt x="1070768" y="43306"/>
                </a:lnTo>
                <a:lnTo>
                  <a:pt x="1068736" y="44323"/>
                </a:lnTo>
                <a:lnTo>
                  <a:pt x="1068736" y="47878"/>
                </a:lnTo>
                <a:lnTo>
                  <a:pt x="1063148" y="159003"/>
                </a:lnTo>
                <a:lnTo>
                  <a:pt x="1066488" y="184717"/>
                </a:lnTo>
                <a:lnTo>
                  <a:pt x="1077007" y="202406"/>
                </a:lnTo>
                <a:lnTo>
                  <a:pt x="1095456" y="212617"/>
                </a:lnTo>
                <a:lnTo>
                  <a:pt x="1122584" y="215900"/>
                </a:lnTo>
                <a:lnTo>
                  <a:pt x="1152056" y="211754"/>
                </a:lnTo>
                <a:lnTo>
                  <a:pt x="1172015" y="199898"/>
                </a:lnTo>
                <a:lnTo>
                  <a:pt x="1127029" y="199898"/>
                </a:lnTo>
                <a:lnTo>
                  <a:pt x="1107398" y="197024"/>
                </a:lnTo>
                <a:lnTo>
                  <a:pt x="1095041" y="188245"/>
                </a:lnTo>
                <a:lnTo>
                  <a:pt x="1088614" y="173323"/>
                </a:lnTo>
                <a:lnTo>
                  <a:pt x="1086770" y="152018"/>
                </a:lnTo>
                <a:lnTo>
                  <a:pt x="1092866" y="47878"/>
                </a:lnTo>
                <a:lnTo>
                  <a:pt x="1092866" y="43306"/>
                </a:lnTo>
                <a:close/>
              </a:path>
              <a:path w="1312545" h="384809">
                <a:moveTo>
                  <a:pt x="1196371" y="43306"/>
                </a:moveTo>
                <a:lnTo>
                  <a:pt x="1178337" y="43306"/>
                </a:lnTo>
                <a:lnTo>
                  <a:pt x="1176305" y="44323"/>
                </a:lnTo>
                <a:lnTo>
                  <a:pt x="1176305" y="47878"/>
                </a:lnTo>
                <a:lnTo>
                  <a:pt x="1170844" y="141477"/>
                </a:lnTo>
                <a:lnTo>
                  <a:pt x="1166749" y="166518"/>
                </a:lnTo>
                <a:lnTo>
                  <a:pt x="1157795" y="184832"/>
                </a:lnTo>
                <a:lnTo>
                  <a:pt x="1144412" y="196074"/>
                </a:lnTo>
                <a:lnTo>
                  <a:pt x="1127029" y="199898"/>
                </a:lnTo>
                <a:lnTo>
                  <a:pt x="1172015" y="199898"/>
                </a:lnTo>
                <a:lnTo>
                  <a:pt x="1173003" y="199310"/>
                </a:lnTo>
                <a:lnTo>
                  <a:pt x="1185949" y="178556"/>
                </a:lnTo>
                <a:lnTo>
                  <a:pt x="1191418" y="149478"/>
                </a:lnTo>
                <a:lnTo>
                  <a:pt x="1196879" y="47878"/>
                </a:lnTo>
                <a:lnTo>
                  <a:pt x="1196879" y="44830"/>
                </a:lnTo>
                <a:lnTo>
                  <a:pt x="1196371" y="43306"/>
                </a:lnTo>
                <a:close/>
              </a:path>
              <a:path w="1312545" h="384809">
                <a:moveTo>
                  <a:pt x="1215040" y="188722"/>
                </a:moveTo>
                <a:lnTo>
                  <a:pt x="1212500" y="188722"/>
                </a:lnTo>
                <a:lnTo>
                  <a:pt x="1211484" y="191262"/>
                </a:lnTo>
                <a:lnTo>
                  <a:pt x="1210976" y="192786"/>
                </a:lnTo>
                <a:lnTo>
                  <a:pt x="1210976" y="201802"/>
                </a:lnTo>
                <a:lnTo>
                  <a:pt x="1215324" y="209546"/>
                </a:lnTo>
                <a:lnTo>
                  <a:pt x="1226137" y="214693"/>
                </a:lnTo>
                <a:lnTo>
                  <a:pt x="1240069" y="217554"/>
                </a:lnTo>
                <a:lnTo>
                  <a:pt x="1253775" y="218439"/>
                </a:lnTo>
                <a:lnTo>
                  <a:pt x="1276705" y="214693"/>
                </a:lnTo>
                <a:lnTo>
                  <a:pt x="1294272" y="204374"/>
                </a:lnTo>
                <a:lnTo>
                  <a:pt x="1296496" y="201294"/>
                </a:lnTo>
                <a:lnTo>
                  <a:pt x="1253267" y="201294"/>
                </a:lnTo>
                <a:lnTo>
                  <a:pt x="1238615" y="199330"/>
                </a:lnTo>
                <a:lnTo>
                  <a:pt x="1227582" y="195008"/>
                </a:lnTo>
                <a:lnTo>
                  <a:pt x="1219835" y="190686"/>
                </a:lnTo>
                <a:lnTo>
                  <a:pt x="1215040" y="188722"/>
                </a:lnTo>
                <a:close/>
              </a:path>
              <a:path w="1312545" h="384809">
                <a:moveTo>
                  <a:pt x="1273841" y="43306"/>
                </a:moveTo>
                <a:lnTo>
                  <a:pt x="1254839" y="45997"/>
                </a:lnTo>
                <a:lnTo>
                  <a:pt x="1237551" y="54260"/>
                </a:lnTo>
                <a:lnTo>
                  <a:pt x="1224978" y="68381"/>
                </a:lnTo>
                <a:lnTo>
                  <a:pt x="1220120" y="88646"/>
                </a:lnTo>
                <a:lnTo>
                  <a:pt x="1221480" y="99498"/>
                </a:lnTo>
                <a:lnTo>
                  <a:pt x="1225375" y="108981"/>
                </a:lnTo>
                <a:lnTo>
                  <a:pt x="1231532" y="117346"/>
                </a:lnTo>
                <a:lnTo>
                  <a:pt x="1239678" y="124840"/>
                </a:lnTo>
                <a:lnTo>
                  <a:pt x="1273333" y="151002"/>
                </a:lnTo>
                <a:lnTo>
                  <a:pt x="1279396" y="156553"/>
                </a:lnTo>
                <a:lnTo>
                  <a:pt x="1283446" y="161972"/>
                </a:lnTo>
                <a:lnTo>
                  <a:pt x="1285710" y="167558"/>
                </a:lnTo>
                <a:lnTo>
                  <a:pt x="1286414" y="173609"/>
                </a:lnTo>
                <a:lnTo>
                  <a:pt x="1283914" y="185596"/>
                </a:lnTo>
                <a:lnTo>
                  <a:pt x="1276985" y="194262"/>
                </a:lnTo>
                <a:lnTo>
                  <a:pt x="1266483" y="199522"/>
                </a:lnTo>
                <a:lnTo>
                  <a:pt x="1253267" y="201294"/>
                </a:lnTo>
                <a:lnTo>
                  <a:pt x="1296496" y="201294"/>
                </a:lnTo>
                <a:lnTo>
                  <a:pt x="1305550" y="188757"/>
                </a:lnTo>
                <a:lnTo>
                  <a:pt x="1309528" y="169163"/>
                </a:lnTo>
                <a:lnTo>
                  <a:pt x="1308082" y="158105"/>
                </a:lnTo>
                <a:lnTo>
                  <a:pt x="1303956" y="148320"/>
                </a:lnTo>
                <a:lnTo>
                  <a:pt x="1297473" y="139749"/>
                </a:lnTo>
                <a:lnTo>
                  <a:pt x="1288954" y="132334"/>
                </a:lnTo>
                <a:lnTo>
                  <a:pt x="1255807" y="107187"/>
                </a:lnTo>
                <a:lnTo>
                  <a:pt x="1248705" y="101318"/>
                </a:lnTo>
                <a:lnTo>
                  <a:pt x="1243853" y="95567"/>
                </a:lnTo>
                <a:lnTo>
                  <a:pt x="1241073" y="89721"/>
                </a:lnTo>
                <a:lnTo>
                  <a:pt x="1240186" y="83565"/>
                </a:lnTo>
                <a:lnTo>
                  <a:pt x="1243028" y="72562"/>
                </a:lnTo>
                <a:lnTo>
                  <a:pt x="1250442" y="65071"/>
                </a:lnTo>
                <a:lnTo>
                  <a:pt x="1260760" y="60795"/>
                </a:lnTo>
                <a:lnTo>
                  <a:pt x="1272317" y="59436"/>
                </a:lnTo>
                <a:lnTo>
                  <a:pt x="1312068" y="59436"/>
                </a:lnTo>
                <a:lnTo>
                  <a:pt x="1312068" y="57912"/>
                </a:lnTo>
                <a:lnTo>
                  <a:pt x="1308363" y="52415"/>
                </a:lnTo>
                <a:lnTo>
                  <a:pt x="1299003" y="47751"/>
                </a:lnTo>
                <a:lnTo>
                  <a:pt x="1286619" y="44517"/>
                </a:lnTo>
                <a:lnTo>
                  <a:pt x="1273841" y="43306"/>
                </a:lnTo>
                <a:close/>
              </a:path>
              <a:path w="1312545" h="384809">
                <a:moveTo>
                  <a:pt x="1312068" y="59436"/>
                </a:moveTo>
                <a:lnTo>
                  <a:pt x="1272317" y="59436"/>
                </a:lnTo>
                <a:lnTo>
                  <a:pt x="1286081" y="61241"/>
                </a:lnTo>
                <a:lnTo>
                  <a:pt x="1296511" y="65214"/>
                </a:lnTo>
                <a:lnTo>
                  <a:pt x="1303893" y="69187"/>
                </a:lnTo>
                <a:lnTo>
                  <a:pt x="1308512" y="70992"/>
                </a:lnTo>
                <a:lnTo>
                  <a:pt x="1310544" y="70992"/>
                </a:lnTo>
                <a:lnTo>
                  <a:pt x="1312068" y="69468"/>
                </a:lnTo>
                <a:lnTo>
                  <a:pt x="1312068" y="59436"/>
                </a:lnTo>
                <a:close/>
              </a:path>
              <a:path w="1312545" h="384809">
                <a:moveTo>
                  <a:pt x="22431" y="84613"/>
                </a:moveTo>
                <a:lnTo>
                  <a:pt x="13444" y="87185"/>
                </a:lnTo>
                <a:lnTo>
                  <a:pt x="5873" y="93090"/>
                </a:lnTo>
                <a:lnTo>
                  <a:pt x="1055" y="101760"/>
                </a:lnTo>
                <a:lnTo>
                  <a:pt x="0" y="111204"/>
                </a:lnTo>
                <a:lnTo>
                  <a:pt x="2516" y="120290"/>
                </a:lnTo>
                <a:lnTo>
                  <a:pt x="49037" y="156098"/>
                </a:lnTo>
                <a:lnTo>
                  <a:pt x="93376" y="175640"/>
                </a:lnTo>
                <a:lnTo>
                  <a:pt x="135667" y="185292"/>
                </a:lnTo>
                <a:lnTo>
                  <a:pt x="150145" y="187198"/>
                </a:lnTo>
                <a:lnTo>
                  <a:pt x="159874" y="231234"/>
                </a:lnTo>
                <a:lnTo>
                  <a:pt x="175645" y="272942"/>
                </a:lnTo>
                <a:lnTo>
                  <a:pt x="197219" y="311821"/>
                </a:lnTo>
                <a:lnTo>
                  <a:pt x="224358" y="347372"/>
                </a:lnTo>
                <a:lnTo>
                  <a:pt x="256825" y="379094"/>
                </a:lnTo>
                <a:lnTo>
                  <a:pt x="273208" y="384397"/>
                </a:lnTo>
                <a:lnTo>
                  <a:pt x="281471" y="382095"/>
                </a:lnTo>
                <a:lnTo>
                  <a:pt x="288448" y="376554"/>
                </a:lnTo>
                <a:lnTo>
                  <a:pt x="292490" y="368655"/>
                </a:lnTo>
                <a:lnTo>
                  <a:pt x="293354" y="360124"/>
                </a:lnTo>
                <a:lnTo>
                  <a:pt x="291002" y="351998"/>
                </a:lnTo>
                <a:lnTo>
                  <a:pt x="285400" y="345313"/>
                </a:lnTo>
                <a:lnTo>
                  <a:pt x="267412" y="328441"/>
                </a:lnTo>
                <a:lnTo>
                  <a:pt x="251221" y="310261"/>
                </a:lnTo>
                <a:lnTo>
                  <a:pt x="224567" y="270255"/>
                </a:lnTo>
                <a:lnTo>
                  <a:pt x="206406" y="229997"/>
                </a:lnTo>
                <a:lnTo>
                  <a:pt x="195484" y="186689"/>
                </a:lnTo>
                <a:lnTo>
                  <a:pt x="244365" y="177547"/>
                </a:lnTo>
                <a:lnTo>
                  <a:pt x="290020" y="159369"/>
                </a:lnTo>
                <a:lnTo>
                  <a:pt x="323061" y="137922"/>
                </a:lnTo>
                <a:lnTo>
                  <a:pt x="191928" y="137922"/>
                </a:lnTo>
                <a:lnTo>
                  <a:pt x="192011" y="136905"/>
                </a:lnTo>
                <a:lnTo>
                  <a:pt x="147224" y="136905"/>
                </a:lnTo>
                <a:lnTo>
                  <a:pt x="139604" y="136398"/>
                </a:lnTo>
                <a:lnTo>
                  <a:pt x="132619" y="134874"/>
                </a:lnTo>
                <a:lnTo>
                  <a:pt x="124999" y="133350"/>
                </a:lnTo>
                <a:lnTo>
                  <a:pt x="79559" y="116510"/>
                </a:lnTo>
                <a:lnTo>
                  <a:pt x="40036" y="90042"/>
                </a:lnTo>
                <a:lnTo>
                  <a:pt x="31680" y="85518"/>
                </a:lnTo>
                <a:lnTo>
                  <a:pt x="22431" y="84613"/>
                </a:lnTo>
                <a:close/>
              </a:path>
              <a:path w="1312545" h="384809">
                <a:moveTo>
                  <a:pt x="418115" y="0"/>
                </a:moveTo>
                <a:lnTo>
                  <a:pt x="366934" y="0"/>
                </a:lnTo>
                <a:lnTo>
                  <a:pt x="360013" y="17442"/>
                </a:lnTo>
                <a:lnTo>
                  <a:pt x="351472" y="34290"/>
                </a:lnTo>
                <a:lnTo>
                  <a:pt x="329674" y="65960"/>
                </a:lnTo>
                <a:lnTo>
                  <a:pt x="300138" y="94505"/>
                </a:lnTo>
                <a:lnTo>
                  <a:pt x="266493" y="116062"/>
                </a:lnTo>
                <a:lnTo>
                  <a:pt x="230014" y="130546"/>
                </a:lnTo>
                <a:lnTo>
                  <a:pt x="191928" y="137922"/>
                </a:lnTo>
                <a:lnTo>
                  <a:pt x="323061" y="137922"/>
                </a:lnTo>
                <a:lnTo>
                  <a:pt x="366934" y="97662"/>
                </a:lnTo>
                <a:lnTo>
                  <a:pt x="398192" y="50879"/>
                </a:lnTo>
                <a:lnTo>
                  <a:pt x="409565" y="25779"/>
                </a:lnTo>
                <a:lnTo>
                  <a:pt x="418115" y="0"/>
                </a:lnTo>
                <a:close/>
              </a:path>
              <a:path w="1312545" h="384809">
                <a:moveTo>
                  <a:pt x="233203" y="0"/>
                </a:moveTo>
                <a:lnTo>
                  <a:pt x="181895" y="0"/>
                </a:lnTo>
                <a:lnTo>
                  <a:pt x="167227" y="32517"/>
                </a:lnTo>
                <a:lnTo>
                  <a:pt x="156464" y="66405"/>
                </a:lnTo>
                <a:lnTo>
                  <a:pt x="149748" y="101316"/>
                </a:lnTo>
                <a:lnTo>
                  <a:pt x="147224" y="136905"/>
                </a:lnTo>
                <a:lnTo>
                  <a:pt x="192011" y="136905"/>
                </a:lnTo>
                <a:lnTo>
                  <a:pt x="194929" y="101316"/>
                </a:lnTo>
                <a:lnTo>
                  <a:pt x="202964" y="65912"/>
                </a:lnTo>
                <a:lnTo>
                  <a:pt x="215788" y="32033"/>
                </a:lnTo>
                <a:lnTo>
                  <a:pt x="233203" y="0"/>
                </a:lnTo>
                <a:close/>
              </a:path>
            </a:pathLst>
          </a:custGeom>
          <a:solidFill>
            <a:srgbClr val="1F3B70"/>
          </a:solidFill>
        </p:spPr>
        <p:txBody>
          <a:bodyPr wrap="square" lIns="0" tIns="0" rIns="0" bIns="0" rtlCol="0"/>
          <a:lstStyle/>
          <a:p>
            <a:endParaRPr/>
          </a:p>
        </p:txBody>
      </p:sp>
      <p:cxnSp>
        <p:nvCxnSpPr>
          <p:cNvPr id="7" name="Conector recto 6">
            <a:extLst>
              <a:ext uri="{FF2B5EF4-FFF2-40B4-BE49-F238E27FC236}">
                <a16:creationId xmlns:a16="http://schemas.microsoft.com/office/drawing/2014/main" id="{4880C9AD-4B91-41E1-B240-B0170A4A3373}"/>
              </a:ext>
            </a:extLst>
          </p:cNvPr>
          <p:cNvCxnSpPr>
            <a:cxnSpLocks/>
          </p:cNvCxnSpPr>
          <p:nvPr userDrawn="1"/>
        </p:nvCxnSpPr>
        <p:spPr>
          <a:xfrm flipH="1">
            <a:off x="-212371" y="615454"/>
            <a:ext cx="10616338" cy="0"/>
          </a:xfrm>
          <a:prstGeom prst="line">
            <a:avLst/>
          </a:prstGeom>
          <a:ln w="25400">
            <a:solidFill>
              <a:srgbClr val="FF6D70"/>
            </a:solidFill>
          </a:ln>
        </p:spPr>
        <p:style>
          <a:lnRef idx="1">
            <a:schemeClr val="accent1"/>
          </a:lnRef>
          <a:fillRef idx="0">
            <a:schemeClr val="accent1"/>
          </a:fillRef>
          <a:effectRef idx="0">
            <a:schemeClr val="accent1"/>
          </a:effectRef>
          <a:fontRef idx="minor">
            <a:schemeClr val="tx1"/>
          </a:fontRef>
        </p:style>
      </p:cxnSp>
      <p:sp>
        <p:nvSpPr>
          <p:cNvPr id="8" name="Título 1">
            <a:extLst>
              <a:ext uri="{FF2B5EF4-FFF2-40B4-BE49-F238E27FC236}">
                <a16:creationId xmlns:a16="http://schemas.microsoft.com/office/drawing/2014/main" id="{D08561E1-24EA-48FC-9F9E-BFD82E25761F}"/>
              </a:ext>
            </a:extLst>
          </p:cNvPr>
          <p:cNvSpPr>
            <a:spLocks noGrp="1"/>
          </p:cNvSpPr>
          <p:nvPr>
            <p:ph type="title"/>
          </p:nvPr>
        </p:nvSpPr>
        <p:spPr>
          <a:xfrm>
            <a:off x="402113" y="197784"/>
            <a:ext cx="10314000" cy="460800"/>
          </a:xfrm>
          <a:prstGeom prst="rect">
            <a:avLst/>
          </a:prstGeom>
        </p:spPr>
        <p:txBody>
          <a:bodyPr wrap="none">
            <a:normAutofit/>
          </a:bodyPr>
          <a:lstStyle>
            <a:lvl1pPr>
              <a:defRPr sz="2400">
                <a:solidFill>
                  <a:srgbClr val="85B1D2"/>
                </a:solidFill>
                <a:latin typeface="Open Sans Light" panose="020B0306030504020204" pitchFamily="34" charset="0"/>
                <a:ea typeface="Open Sans Light" panose="020B0306030504020204" pitchFamily="34" charset="0"/>
                <a:cs typeface="Open Sans Light" panose="020B0306030504020204" pitchFamily="34" charset="0"/>
              </a:defRPr>
            </a:lvl1pPr>
          </a:lstStyle>
          <a:p>
            <a:r>
              <a:rPr lang="en-US" dirty="0"/>
              <a:t>Click to edit Master title style</a:t>
            </a:r>
            <a:endParaRPr lang="es-ES" dirty="0"/>
          </a:p>
        </p:txBody>
      </p:sp>
      <p:sp>
        <p:nvSpPr>
          <p:cNvPr id="5" name="Rectángulo 4">
            <a:extLst>
              <a:ext uri="{FF2B5EF4-FFF2-40B4-BE49-F238E27FC236}">
                <a16:creationId xmlns:a16="http://schemas.microsoft.com/office/drawing/2014/main" id="{85F6B2FE-CEE3-42E2-B36C-5480DA8E3ABA}"/>
              </a:ext>
            </a:extLst>
          </p:cNvPr>
          <p:cNvSpPr/>
          <p:nvPr userDrawn="1"/>
        </p:nvSpPr>
        <p:spPr>
          <a:xfrm>
            <a:off x="0" y="1028700"/>
            <a:ext cx="12192000" cy="58293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dirty="0"/>
          </a:p>
        </p:txBody>
      </p:sp>
    </p:spTree>
    <p:extLst>
      <p:ext uri="{BB962C8B-B14F-4D97-AF65-F5344CB8AC3E}">
        <p14:creationId xmlns:p14="http://schemas.microsoft.com/office/powerpoint/2010/main" val="128619883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userDrawn="1">
  <p:cSld name="1_Diapositiva de título">
    <p:bg>
      <p:bgPr>
        <a:solidFill>
          <a:schemeClr val="bg1">
            <a:lumMod val="95000"/>
          </a:schemeClr>
        </a:solidFill>
        <a:effectLst/>
      </p:bgPr>
    </p:bg>
    <p:spTree>
      <p:nvGrpSpPr>
        <p:cNvPr id="1" name=""/>
        <p:cNvGrpSpPr/>
        <p:nvPr/>
      </p:nvGrpSpPr>
      <p:grpSpPr>
        <a:xfrm>
          <a:off x="0" y="0"/>
          <a:ext cx="0" cy="0"/>
          <a:chOff x="0" y="0"/>
          <a:chExt cx="0" cy="0"/>
        </a:xfrm>
      </p:grpSpPr>
      <p:sp>
        <p:nvSpPr>
          <p:cNvPr id="7" name="Rectángulo 6"/>
          <p:cNvSpPr/>
          <p:nvPr userDrawn="1"/>
        </p:nvSpPr>
        <p:spPr>
          <a:xfrm>
            <a:off x="0" y="-1"/>
            <a:ext cx="12192000" cy="101407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8" name="Freeform 21"/>
          <p:cNvSpPr>
            <a:spLocks noEditPoints="1"/>
          </p:cNvSpPr>
          <p:nvPr userDrawn="1"/>
        </p:nvSpPr>
        <p:spPr bwMode="auto">
          <a:xfrm>
            <a:off x="10160000" y="304809"/>
            <a:ext cx="1592220" cy="469404"/>
          </a:xfrm>
          <a:custGeom>
            <a:avLst/>
            <a:gdLst>
              <a:gd name="T0" fmla="*/ 1170 w 2616"/>
              <a:gd name="T1" fmla="*/ 86 h 769"/>
              <a:gd name="T2" fmla="*/ 1138 w 2616"/>
              <a:gd name="T3" fmla="*/ 297 h 769"/>
              <a:gd name="T4" fmla="*/ 1139 w 2616"/>
              <a:gd name="T5" fmla="*/ 262 h 769"/>
              <a:gd name="T6" fmla="*/ 1163 w 2616"/>
              <a:gd name="T7" fmla="*/ 118 h 769"/>
              <a:gd name="T8" fmla="*/ 1089 w 2616"/>
              <a:gd name="T9" fmla="*/ 424 h 769"/>
              <a:gd name="T10" fmla="*/ 1070 w 2616"/>
              <a:gd name="T11" fmla="*/ 95 h 769"/>
              <a:gd name="T12" fmla="*/ 1495 w 2616"/>
              <a:gd name="T13" fmla="*/ 424 h 769"/>
              <a:gd name="T14" fmla="*/ 1497 w 2616"/>
              <a:gd name="T15" fmla="*/ 392 h 769"/>
              <a:gd name="T16" fmla="*/ 1377 w 2616"/>
              <a:gd name="T17" fmla="*/ 86 h 769"/>
              <a:gd name="T18" fmla="*/ 1323 w 2616"/>
              <a:gd name="T19" fmla="*/ 414 h 769"/>
              <a:gd name="T20" fmla="*/ 1744 w 2616"/>
              <a:gd name="T21" fmla="*/ 424 h 769"/>
              <a:gd name="T22" fmla="*/ 1746 w 2616"/>
              <a:gd name="T23" fmla="*/ 392 h 769"/>
              <a:gd name="T24" fmla="*/ 1717 w 2616"/>
              <a:gd name="T25" fmla="*/ 264 h 769"/>
              <a:gd name="T26" fmla="*/ 1719 w 2616"/>
              <a:gd name="T27" fmla="*/ 229 h 769"/>
              <a:gd name="T28" fmla="*/ 1753 w 2616"/>
              <a:gd name="T29" fmla="*/ 118 h 769"/>
              <a:gd name="T30" fmla="*/ 1755 w 2616"/>
              <a:gd name="T31" fmla="*/ 86 h 769"/>
              <a:gd name="T32" fmla="*/ 1556 w 2616"/>
              <a:gd name="T33" fmla="*/ 414 h 769"/>
              <a:gd name="T34" fmla="*/ 1943 w 2616"/>
              <a:gd name="T35" fmla="*/ 281 h 769"/>
              <a:gd name="T36" fmla="*/ 2066 w 2616"/>
              <a:gd name="T37" fmla="*/ 424 h 769"/>
              <a:gd name="T38" fmla="*/ 1968 w 2616"/>
              <a:gd name="T39" fmla="*/ 244 h 769"/>
              <a:gd name="T40" fmla="*/ 2076 w 2616"/>
              <a:gd name="T41" fmla="*/ 86 h 769"/>
              <a:gd name="T42" fmla="*/ 1947 w 2616"/>
              <a:gd name="T43" fmla="*/ 211 h 769"/>
              <a:gd name="T44" fmla="*/ 1832 w 2616"/>
              <a:gd name="T45" fmla="*/ 86 h 769"/>
              <a:gd name="T46" fmla="*/ 1921 w 2616"/>
              <a:gd name="T47" fmla="*/ 248 h 769"/>
              <a:gd name="T48" fmla="*/ 1803 w 2616"/>
              <a:gd name="T49" fmla="*/ 424 h 769"/>
              <a:gd name="T50" fmla="*/ 2377 w 2616"/>
              <a:gd name="T51" fmla="*/ 86 h 769"/>
              <a:gd name="T52" fmla="*/ 2335 w 2616"/>
              <a:gd name="T53" fmla="*/ 281 h 769"/>
              <a:gd name="T54" fmla="*/ 2180 w 2616"/>
              <a:gd name="T55" fmla="*/ 95 h 769"/>
              <a:gd name="T56" fmla="*/ 2132 w 2616"/>
              <a:gd name="T57" fmla="*/ 95 h 769"/>
              <a:gd name="T58" fmla="*/ 2376 w 2616"/>
              <a:gd name="T59" fmla="*/ 297 h 769"/>
              <a:gd name="T60" fmla="*/ 2473 w 2616"/>
              <a:gd name="T61" fmla="*/ 166 h 769"/>
              <a:gd name="T62" fmla="*/ 2616 w 2616"/>
              <a:gd name="T63" fmla="*/ 134 h 769"/>
              <a:gd name="T64" fmla="*/ 2433 w 2616"/>
              <a:gd name="T65" fmla="*/ 176 h 769"/>
              <a:gd name="T66" fmla="*/ 2565 w 2616"/>
              <a:gd name="T67" fmla="*/ 345 h 769"/>
              <a:gd name="T68" fmla="*/ 2415 w 2616"/>
              <a:gd name="T69" fmla="*/ 383 h 769"/>
              <a:gd name="T70" fmla="*/ 2611 w 2616"/>
              <a:gd name="T71" fmla="*/ 336 h 769"/>
              <a:gd name="T72" fmla="*/ 736 w 2616"/>
              <a:gd name="T73" fmla="*/ 0 h 769"/>
              <a:gd name="T74" fmla="*/ 470 w 2616"/>
              <a:gd name="T75" fmla="*/ 0 h 769"/>
              <a:gd name="T76" fmla="*/ 255 w 2616"/>
              <a:gd name="T77" fmla="*/ 265 h 769"/>
              <a:gd name="T78" fmla="*/ 18 w 2616"/>
              <a:gd name="T79" fmla="*/ 185 h 769"/>
              <a:gd name="T80" fmla="*/ 262 w 2616"/>
              <a:gd name="T81" fmla="*/ 366 h 769"/>
              <a:gd name="T82" fmla="*/ 580 w 2616"/>
              <a:gd name="T83" fmla="*/ 748 h 769"/>
              <a:gd name="T84" fmla="*/ 395 w 2616"/>
              <a:gd name="T85" fmla="*/ 371 h 769"/>
              <a:gd name="T86" fmla="*/ 736 w 2616"/>
              <a:gd name="T87" fmla="*/ 0 h 7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616" h="769">
                <a:moveTo>
                  <a:pt x="1070" y="95"/>
                </a:moveTo>
                <a:cubicBezTo>
                  <a:pt x="1070" y="89"/>
                  <a:pt x="1074" y="86"/>
                  <a:pt x="1081" y="86"/>
                </a:cubicBezTo>
                <a:cubicBezTo>
                  <a:pt x="1170" y="86"/>
                  <a:pt x="1170" y="86"/>
                  <a:pt x="1170" y="86"/>
                </a:cubicBezTo>
                <a:cubicBezTo>
                  <a:pt x="1241" y="86"/>
                  <a:pt x="1282" y="118"/>
                  <a:pt x="1282" y="186"/>
                </a:cubicBezTo>
                <a:cubicBezTo>
                  <a:pt x="1282" y="237"/>
                  <a:pt x="1237" y="297"/>
                  <a:pt x="1162" y="297"/>
                </a:cubicBezTo>
                <a:cubicBezTo>
                  <a:pt x="1138" y="297"/>
                  <a:pt x="1138" y="297"/>
                  <a:pt x="1138" y="297"/>
                </a:cubicBezTo>
                <a:cubicBezTo>
                  <a:pt x="1129" y="297"/>
                  <a:pt x="1128" y="293"/>
                  <a:pt x="1128" y="286"/>
                </a:cubicBezTo>
                <a:cubicBezTo>
                  <a:pt x="1128" y="271"/>
                  <a:pt x="1128" y="271"/>
                  <a:pt x="1128" y="271"/>
                </a:cubicBezTo>
                <a:cubicBezTo>
                  <a:pt x="1128" y="265"/>
                  <a:pt x="1131" y="262"/>
                  <a:pt x="1139" y="262"/>
                </a:cubicBezTo>
                <a:cubicBezTo>
                  <a:pt x="1155" y="262"/>
                  <a:pt x="1155" y="262"/>
                  <a:pt x="1155" y="262"/>
                </a:cubicBezTo>
                <a:cubicBezTo>
                  <a:pt x="1210" y="262"/>
                  <a:pt x="1234" y="224"/>
                  <a:pt x="1234" y="191"/>
                </a:cubicBezTo>
                <a:cubicBezTo>
                  <a:pt x="1234" y="148"/>
                  <a:pt x="1214" y="118"/>
                  <a:pt x="1163" y="118"/>
                </a:cubicBezTo>
                <a:cubicBezTo>
                  <a:pt x="1116" y="118"/>
                  <a:pt x="1116" y="118"/>
                  <a:pt x="1116" y="118"/>
                </a:cubicBezTo>
                <a:cubicBezTo>
                  <a:pt x="1101" y="414"/>
                  <a:pt x="1101" y="414"/>
                  <a:pt x="1101" y="414"/>
                </a:cubicBezTo>
                <a:cubicBezTo>
                  <a:pt x="1101" y="420"/>
                  <a:pt x="1097" y="424"/>
                  <a:pt x="1089" y="424"/>
                </a:cubicBezTo>
                <a:cubicBezTo>
                  <a:pt x="1064" y="424"/>
                  <a:pt x="1064" y="424"/>
                  <a:pt x="1064" y="424"/>
                </a:cubicBezTo>
                <a:cubicBezTo>
                  <a:pt x="1055" y="424"/>
                  <a:pt x="1053" y="419"/>
                  <a:pt x="1053" y="414"/>
                </a:cubicBezTo>
                <a:lnTo>
                  <a:pt x="1070" y="95"/>
                </a:lnTo>
                <a:close/>
                <a:moveTo>
                  <a:pt x="1323" y="414"/>
                </a:moveTo>
                <a:cubicBezTo>
                  <a:pt x="1323" y="420"/>
                  <a:pt x="1324" y="424"/>
                  <a:pt x="1334" y="424"/>
                </a:cubicBezTo>
                <a:cubicBezTo>
                  <a:pt x="1495" y="424"/>
                  <a:pt x="1495" y="424"/>
                  <a:pt x="1495" y="424"/>
                </a:cubicBezTo>
                <a:cubicBezTo>
                  <a:pt x="1503" y="424"/>
                  <a:pt x="1506" y="420"/>
                  <a:pt x="1506" y="414"/>
                </a:cubicBezTo>
                <a:cubicBezTo>
                  <a:pt x="1506" y="401"/>
                  <a:pt x="1506" y="401"/>
                  <a:pt x="1506" y="401"/>
                </a:cubicBezTo>
                <a:cubicBezTo>
                  <a:pt x="1506" y="395"/>
                  <a:pt x="1506" y="392"/>
                  <a:pt x="1497" y="392"/>
                </a:cubicBezTo>
                <a:cubicBezTo>
                  <a:pt x="1372" y="392"/>
                  <a:pt x="1372" y="392"/>
                  <a:pt x="1372" y="392"/>
                </a:cubicBezTo>
                <a:cubicBezTo>
                  <a:pt x="1387" y="95"/>
                  <a:pt x="1387" y="95"/>
                  <a:pt x="1387" y="95"/>
                </a:cubicBezTo>
                <a:cubicBezTo>
                  <a:pt x="1387" y="89"/>
                  <a:pt x="1386" y="86"/>
                  <a:pt x="1377" y="86"/>
                </a:cubicBezTo>
                <a:cubicBezTo>
                  <a:pt x="1351" y="86"/>
                  <a:pt x="1351" y="86"/>
                  <a:pt x="1351" y="86"/>
                </a:cubicBezTo>
                <a:cubicBezTo>
                  <a:pt x="1343" y="86"/>
                  <a:pt x="1339" y="88"/>
                  <a:pt x="1339" y="95"/>
                </a:cubicBezTo>
                <a:lnTo>
                  <a:pt x="1323" y="414"/>
                </a:lnTo>
                <a:close/>
                <a:moveTo>
                  <a:pt x="1556" y="414"/>
                </a:moveTo>
                <a:cubicBezTo>
                  <a:pt x="1556" y="419"/>
                  <a:pt x="1557" y="424"/>
                  <a:pt x="1566" y="424"/>
                </a:cubicBezTo>
                <a:cubicBezTo>
                  <a:pt x="1744" y="424"/>
                  <a:pt x="1744" y="424"/>
                  <a:pt x="1744" y="424"/>
                </a:cubicBezTo>
                <a:cubicBezTo>
                  <a:pt x="1752" y="424"/>
                  <a:pt x="1756" y="421"/>
                  <a:pt x="1756" y="414"/>
                </a:cubicBezTo>
                <a:cubicBezTo>
                  <a:pt x="1756" y="401"/>
                  <a:pt x="1756" y="401"/>
                  <a:pt x="1756" y="401"/>
                </a:cubicBezTo>
                <a:cubicBezTo>
                  <a:pt x="1756" y="396"/>
                  <a:pt x="1756" y="392"/>
                  <a:pt x="1746" y="392"/>
                </a:cubicBezTo>
                <a:cubicBezTo>
                  <a:pt x="1604" y="392"/>
                  <a:pt x="1604" y="392"/>
                  <a:pt x="1604" y="392"/>
                </a:cubicBezTo>
                <a:cubicBezTo>
                  <a:pt x="1611" y="264"/>
                  <a:pt x="1611" y="264"/>
                  <a:pt x="1611" y="264"/>
                </a:cubicBezTo>
                <a:cubicBezTo>
                  <a:pt x="1717" y="264"/>
                  <a:pt x="1717" y="264"/>
                  <a:pt x="1717" y="264"/>
                </a:cubicBezTo>
                <a:cubicBezTo>
                  <a:pt x="1724" y="264"/>
                  <a:pt x="1728" y="261"/>
                  <a:pt x="1728" y="254"/>
                </a:cubicBezTo>
                <a:cubicBezTo>
                  <a:pt x="1728" y="240"/>
                  <a:pt x="1728" y="240"/>
                  <a:pt x="1728" y="240"/>
                </a:cubicBezTo>
                <a:cubicBezTo>
                  <a:pt x="1728" y="234"/>
                  <a:pt x="1728" y="229"/>
                  <a:pt x="1719" y="229"/>
                </a:cubicBezTo>
                <a:cubicBezTo>
                  <a:pt x="1613" y="229"/>
                  <a:pt x="1613" y="229"/>
                  <a:pt x="1613" y="229"/>
                </a:cubicBezTo>
                <a:cubicBezTo>
                  <a:pt x="1618" y="118"/>
                  <a:pt x="1618" y="118"/>
                  <a:pt x="1618" y="118"/>
                </a:cubicBezTo>
                <a:cubicBezTo>
                  <a:pt x="1753" y="118"/>
                  <a:pt x="1753" y="118"/>
                  <a:pt x="1753" y="118"/>
                </a:cubicBezTo>
                <a:cubicBezTo>
                  <a:pt x="1761" y="118"/>
                  <a:pt x="1766" y="115"/>
                  <a:pt x="1766" y="108"/>
                </a:cubicBezTo>
                <a:cubicBezTo>
                  <a:pt x="1766" y="95"/>
                  <a:pt x="1766" y="95"/>
                  <a:pt x="1766" y="95"/>
                </a:cubicBezTo>
                <a:cubicBezTo>
                  <a:pt x="1766" y="89"/>
                  <a:pt x="1764" y="86"/>
                  <a:pt x="1755" y="86"/>
                </a:cubicBezTo>
                <a:cubicBezTo>
                  <a:pt x="1584" y="86"/>
                  <a:pt x="1584" y="86"/>
                  <a:pt x="1584" y="86"/>
                </a:cubicBezTo>
                <a:cubicBezTo>
                  <a:pt x="1576" y="86"/>
                  <a:pt x="1572" y="89"/>
                  <a:pt x="1572" y="95"/>
                </a:cubicBezTo>
                <a:lnTo>
                  <a:pt x="1556" y="414"/>
                </a:lnTo>
                <a:close/>
                <a:moveTo>
                  <a:pt x="1834" y="424"/>
                </a:moveTo>
                <a:cubicBezTo>
                  <a:pt x="1839" y="424"/>
                  <a:pt x="1840" y="422"/>
                  <a:pt x="1842" y="418"/>
                </a:cubicBezTo>
                <a:cubicBezTo>
                  <a:pt x="1943" y="281"/>
                  <a:pt x="1943" y="281"/>
                  <a:pt x="1943" y="281"/>
                </a:cubicBezTo>
                <a:cubicBezTo>
                  <a:pt x="2022" y="418"/>
                  <a:pt x="2022" y="418"/>
                  <a:pt x="2022" y="418"/>
                </a:cubicBezTo>
                <a:cubicBezTo>
                  <a:pt x="2024" y="422"/>
                  <a:pt x="2027" y="424"/>
                  <a:pt x="2031" y="424"/>
                </a:cubicBezTo>
                <a:cubicBezTo>
                  <a:pt x="2066" y="424"/>
                  <a:pt x="2066" y="424"/>
                  <a:pt x="2066" y="424"/>
                </a:cubicBezTo>
                <a:cubicBezTo>
                  <a:pt x="2073" y="424"/>
                  <a:pt x="2078" y="422"/>
                  <a:pt x="2078" y="418"/>
                </a:cubicBezTo>
                <a:cubicBezTo>
                  <a:pt x="2078" y="416"/>
                  <a:pt x="2076" y="413"/>
                  <a:pt x="2075" y="411"/>
                </a:cubicBezTo>
                <a:cubicBezTo>
                  <a:pt x="1968" y="244"/>
                  <a:pt x="1968" y="244"/>
                  <a:pt x="1968" y="244"/>
                </a:cubicBezTo>
                <a:cubicBezTo>
                  <a:pt x="2080" y="98"/>
                  <a:pt x="2080" y="98"/>
                  <a:pt x="2080" y="98"/>
                </a:cubicBezTo>
                <a:cubicBezTo>
                  <a:pt x="2081" y="96"/>
                  <a:pt x="2083" y="93"/>
                  <a:pt x="2083" y="90"/>
                </a:cubicBezTo>
                <a:cubicBezTo>
                  <a:pt x="2083" y="87"/>
                  <a:pt x="2080" y="86"/>
                  <a:pt x="2076" y="86"/>
                </a:cubicBezTo>
                <a:cubicBezTo>
                  <a:pt x="2045" y="86"/>
                  <a:pt x="2045" y="86"/>
                  <a:pt x="2045" y="86"/>
                </a:cubicBezTo>
                <a:cubicBezTo>
                  <a:pt x="2040" y="86"/>
                  <a:pt x="2037" y="87"/>
                  <a:pt x="2035" y="90"/>
                </a:cubicBezTo>
                <a:cubicBezTo>
                  <a:pt x="1947" y="211"/>
                  <a:pt x="1947" y="211"/>
                  <a:pt x="1947" y="211"/>
                </a:cubicBezTo>
                <a:cubicBezTo>
                  <a:pt x="1878" y="90"/>
                  <a:pt x="1878" y="90"/>
                  <a:pt x="1878" y="90"/>
                </a:cubicBezTo>
                <a:cubicBezTo>
                  <a:pt x="1876" y="87"/>
                  <a:pt x="1873" y="86"/>
                  <a:pt x="1868" y="86"/>
                </a:cubicBezTo>
                <a:cubicBezTo>
                  <a:pt x="1832" y="86"/>
                  <a:pt x="1832" y="86"/>
                  <a:pt x="1832" y="86"/>
                </a:cubicBezTo>
                <a:cubicBezTo>
                  <a:pt x="1826" y="86"/>
                  <a:pt x="1822" y="87"/>
                  <a:pt x="1822" y="90"/>
                </a:cubicBezTo>
                <a:cubicBezTo>
                  <a:pt x="1822" y="93"/>
                  <a:pt x="1823" y="95"/>
                  <a:pt x="1824" y="97"/>
                </a:cubicBezTo>
                <a:cubicBezTo>
                  <a:pt x="1921" y="248"/>
                  <a:pt x="1921" y="248"/>
                  <a:pt x="1921" y="248"/>
                </a:cubicBezTo>
                <a:cubicBezTo>
                  <a:pt x="1797" y="411"/>
                  <a:pt x="1797" y="411"/>
                  <a:pt x="1797" y="411"/>
                </a:cubicBezTo>
                <a:cubicBezTo>
                  <a:pt x="1796" y="413"/>
                  <a:pt x="1794" y="416"/>
                  <a:pt x="1794" y="418"/>
                </a:cubicBezTo>
                <a:cubicBezTo>
                  <a:pt x="1794" y="422"/>
                  <a:pt x="1798" y="424"/>
                  <a:pt x="1803" y="424"/>
                </a:cubicBezTo>
                <a:lnTo>
                  <a:pt x="1834" y="424"/>
                </a:lnTo>
                <a:close/>
                <a:moveTo>
                  <a:pt x="2387" y="95"/>
                </a:moveTo>
                <a:cubicBezTo>
                  <a:pt x="2387" y="89"/>
                  <a:pt x="2386" y="86"/>
                  <a:pt x="2377" y="86"/>
                </a:cubicBezTo>
                <a:cubicBezTo>
                  <a:pt x="2357" y="86"/>
                  <a:pt x="2357" y="86"/>
                  <a:pt x="2357" y="86"/>
                </a:cubicBezTo>
                <a:cubicBezTo>
                  <a:pt x="2350" y="86"/>
                  <a:pt x="2346" y="88"/>
                  <a:pt x="2346" y="95"/>
                </a:cubicBezTo>
                <a:cubicBezTo>
                  <a:pt x="2335" y="281"/>
                  <a:pt x="2335" y="281"/>
                  <a:pt x="2335" y="281"/>
                </a:cubicBezTo>
                <a:cubicBezTo>
                  <a:pt x="2331" y="356"/>
                  <a:pt x="2299" y="397"/>
                  <a:pt x="2248" y="397"/>
                </a:cubicBezTo>
                <a:cubicBezTo>
                  <a:pt x="2185" y="397"/>
                  <a:pt x="2168" y="367"/>
                  <a:pt x="2168" y="302"/>
                </a:cubicBezTo>
                <a:cubicBezTo>
                  <a:pt x="2180" y="95"/>
                  <a:pt x="2180" y="95"/>
                  <a:pt x="2180" y="95"/>
                </a:cubicBezTo>
                <a:cubicBezTo>
                  <a:pt x="2180" y="90"/>
                  <a:pt x="2180" y="86"/>
                  <a:pt x="2170" y="86"/>
                </a:cubicBezTo>
                <a:cubicBezTo>
                  <a:pt x="2143" y="86"/>
                  <a:pt x="2143" y="86"/>
                  <a:pt x="2143" y="86"/>
                </a:cubicBezTo>
                <a:cubicBezTo>
                  <a:pt x="2136" y="86"/>
                  <a:pt x="2132" y="88"/>
                  <a:pt x="2132" y="95"/>
                </a:cubicBezTo>
                <a:cubicBezTo>
                  <a:pt x="2121" y="316"/>
                  <a:pt x="2121" y="316"/>
                  <a:pt x="2121" y="316"/>
                </a:cubicBezTo>
                <a:cubicBezTo>
                  <a:pt x="2121" y="395"/>
                  <a:pt x="2155" y="429"/>
                  <a:pt x="2239" y="429"/>
                </a:cubicBezTo>
                <a:cubicBezTo>
                  <a:pt x="2329" y="429"/>
                  <a:pt x="2371" y="385"/>
                  <a:pt x="2376" y="297"/>
                </a:cubicBezTo>
                <a:lnTo>
                  <a:pt x="2387" y="95"/>
                </a:lnTo>
                <a:close/>
                <a:moveTo>
                  <a:pt x="2504" y="213"/>
                </a:moveTo>
                <a:cubicBezTo>
                  <a:pt x="2482" y="197"/>
                  <a:pt x="2473" y="183"/>
                  <a:pt x="2473" y="166"/>
                </a:cubicBezTo>
                <a:cubicBezTo>
                  <a:pt x="2473" y="132"/>
                  <a:pt x="2506" y="118"/>
                  <a:pt x="2537" y="118"/>
                </a:cubicBezTo>
                <a:cubicBezTo>
                  <a:pt x="2578" y="118"/>
                  <a:pt x="2600" y="141"/>
                  <a:pt x="2609" y="141"/>
                </a:cubicBezTo>
                <a:cubicBezTo>
                  <a:pt x="2613" y="141"/>
                  <a:pt x="2616" y="138"/>
                  <a:pt x="2616" y="134"/>
                </a:cubicBezTo>
                <a:cubicBezTo>
                  <a:pt x="2616" y="115"/>
                  <a:pt x="2616" y="115"/>
                  <a:pt x="2616" y="115"/>
                </a:cubicBezTo>
                <a:cubicBezTo>
                  <a:pt x="2616" y="100"/>
                  <a:pt x="2572" y="86"/>
                  <a:pt x="2540" y="86"/>
                </a:cubicBezTo>
                <a:cubicBezTo>
                  <a:pt x="2490" y="86"/>
                  <a:pt x="2433" y="114"/>
                  <a:pt x="2433" y="176"/>
                </a:cubicBezTo>
                <a:cubicBezTo>
                  <a:pt x="2433" y="207"/>
                  <a:pt x="2448" y="229"/>
                  <a:pt x="2472" y="248"/>
                </a:cubicBezTo>
                <a:cubicBezTo>
                  <a:pt x="2539" y="300"/>
                  <a:pt x="2539" y="300"/>
                  <a:pt x="2539" y="300"/>
                </a:cubicBezTo>
                <a:cubicBezTo>
                  <a:pt x="2558" y="315"/>
                  <a:pt x="2565" y="328"/>
                  <a:pt x="2565" y="345"/>
                </a:cubicBezTo>
                <a:cubicBezTo>
                  <a:pt x="2565" y="381"/>
                  <a:pt x="2537" y="400"/>
                  <a:pt x="2499" y="400"/>
                </a:cubicBezTo>
                <a:cubicBezTo>
                  <a:pt x="2455" y="400"/>
                  <a:pt x="2432" y="375"/>
                  <a:pt x="2423" y="375"/>
                </a:cubicBezTo>
                <a:cubicBezTo>
                  <a:pt x="2418" y="375"/>
                  <a:pt x="2416" y="380"/>
                  <a:pt x="2415" y="383"/>
                </a:cubicBezTo>
                <a:cubicBezTo>
                  <a:pt x="2415" y="401"/>
                  <a:pt x="2415" y="401"/>
                  <a:pt x="2415" y="401"/>
                </a:cubicBezTo>
                <a:cubicBezTo>
                  <a:pt x="2415" y="425"/>
                  <a:pt x="2467" y="434"/>
                  <a:pt x="2500" y="434"/>
                </a:cubicBezTo>
                <a:cubicBezTo>
                  <a:pt x="2567" y="434"/>
                  <a:pt x="2611" y="392"/>
                  <a:pt x="2611" y="336"/>
                </a:cubicBezTo>
                <a:cubicBezTo>
                  <a:pt x="2611" y="305"/>
                  <a:pt x="2595" y="281"/>
                  <a:pt x="2570" y="263"/>
                </a:cubicBezTo>
                <a:lnTo>
                  <a:pt x="2504" y="213"/>
                </a:lnTo>
                <a:close/>
                <a:moveTo>
                  <a:pt x="736" y="0"/>
                </a:moveTo>
                <a:cubicBezTo>
                  <a:pt x="720" y="47"/>
                  <a:pt x="695" y="91"/>
                  <a:pt x="662" y="131"/>
                </a:cubicBezTo>
                <a:cubicBezTo>
                  <a:pt x="590" y="216"/>
                  <a:pt x="490" y="264"/>
                  <a:pt x="388" y="274"/>
                </a:cubicBezTo>
                <a:cubicBezTo>
                  <a:pt x="389" y="176"/>
                  <a:pt x="418" y="82"/>
                  <a:pt x="470" y="0"/>
                </a:cubicBezTo>
                <a:cubicBezTo>
                  <a:pt x="368" y="0"/>
                  <a:pt x="368" y="0"/>
                  <a:pt x="368" y="0"/>
                </a:cubicBezTo>
                <a:cubicBezTo>
                  <a:pt x="324" y="84"/>
                  <a:pt x="300" y="177"/>
                  <a:pt x="299" y="272"/>
                </a:cubicBezTo>
                <a:cubicBezTo>
                  <a:pt x="284" y="271"/>
                  <a:pt x="270" y="268"/>
                  <a:pt x="255" y="265"/>
                </a:cubicBezTo>
                <a:cubicBezTo>
                  <a:pt x="234" y="260"/>
                  <a:pt x="213" y="253"/>
                  <a:pt x="192" y="244"/>
                </a:cubicBezTo>
                <a:cubicBezTo>
                  <a:pt x="155" y="229"/>
                  <a:pt x="119" y="207"/>
                  <a:pt x="86" y="179"/>
                </a:cubicBezTo>
                <a:cubicBezTo>
                  <a:pt x="66" y="162"/>
                  <a:pt x="35" y="165"/>
                  <a:pt x="18" y="185"/>
                </a:cubicBezTo>
                <a:cubicBezTo>
                  <a:pt x="0" y="206"/>
                  <a:pt x="3" y="237"/>
                  <a:pt x="23" y="254"/>
                </a:cubicBezTo>
                <a:cubicBezTo>
                  <a:pt x="74" y="297"/>
                  <a:pt x="131" y="329"/>
                  <a:pt x="192" y="349"/>
                </a:cubicBezTo>
                <a:cubicBezTo>
                  <a:pt x="215" y="356"/>
                  <a:pt x="238" y="362"/>
                  <a:pt x="262" y="366"/>
                </a:cubicBezTo>
                <a:cubicBezTo>
                  <a:pt x="276" y="368"/>
                  <a:pt x="291" y="370"/>
                  <a:pt x="305" y="372"/>
                </a:cubicBezTo>
                <a:cubicBezTo>
                  <a:pt x="327" y="521"/>
                  <a:pt x="401" y="655"/>
                  <a:pt x="517" y="753"/>
                </a:cubicBezTo>
                <a:cubicBezTo>
                  <a:pt x="536" y="769"/>
                  <a:pt x="564" y="767"/>
                  <a:pt x="580" y="748"/>
                </a:cubicBezTo>
                <a:cubicBezTo>
                  <a:pt x="595" y="729"/>
                  <a:pt x="593" y="701"/>
                  <a:pt x="574" y="686"/>
                </a:cubicBezTo>
                <a:cubicBezTo>
                  <a:pt x="524" y="643"/>
                  <a:pt x="483" y="593"/>
                  <a:pt x="453" y="537"/>
                </a:cubicBezTo>
                <a:cubicBezTo>
                  <a:pt x="424" y="486"/>
                  <a:pt x="405" y="430"/>
                  <a:pt x="395" y="371"/>
                </a:cubicBezTo>
                <a:cubicBezTo>
                  <a:pt x="528" y="359"/>
                  <a:pt x="650" y="297"/>
                  <a:pt x="736" y="194"/>
                </a:cubicBezTo>
                <a:cubicBezTo>
                  <a:pt x="785" y="136"/>
                  <a:pt x="819" y="69"/>
                  <a:pt x="838" y="0"/>
                </a:cubicBezTo>
                <a:lnTo>
                  <a:pt x="736" y="0"/>
                </a:lnTo>
                <a:close/>
              </a:path>
            </a:pathLst>
          </a:custGeom>
          <a:solidFill>
            <a:srgbClr val="1F3C71"/>
          </a:solidFill>
          <a:ln>
            <a:noFill/>
          </a:ln>
        </p:spPr>
        <p:txBody>
          <a:bodyPr vert="horz" wrap="square" lIns="91440" tIns="45720" rIns="91440" bIns="45720" numCol="1" anchor="t" anchorCtr="0" compatLnSpc="1">
            <a:prstTxWarp prst="textNoShape">
              <a:avLst/>
            </a:prstTxWarp>
          </a:bodyPr>
          <a:lstStyle/>
          <a:p>
            <a:endParaRPr lang="es-ES"/>
          </a:p>
        </p:txBody>
      </p:sp>
      <p:sp>
        <p:nvSpPr>
          <p:cNvPr id="4" name="Marcador de número de diapositiva 5"/>
          <p:cNvSpPr>
            <a:spLocks noGrp="1"/>
          </p:cNvSpPr>
          <p:nvPr userDrawn="1"/>
        </p:nvSpPr>
        <p:spPr>
          <a:xfrm>
            <a:off x="18951" y="623255"/>
            <a:ext cx="11804553" cy="365125"/>
          </a:xfrm>
          <a:prstGeom prst="rect">
            <a:avLst/>
          </a:prstGeom>
        </p:spPr>
        <p:txBody>
          <a:bodyPr vert="horz" lIns="91440" tIns="45720" rIns="91440" bIns="45720" rtlCol="0" anchor="ctr"/>
          <a:lstStyle>
            <a:defPPr>
              <a:defRPr lang="es-E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2A8BC99D-AF8D-4755-A17A-AE67A5D5B537}" type="slidenum">
              <a:rPr lang="es-ES" smtClean="0">
                <a:solidFill>
                  <a:srgbClr val="1F3C71"/>
                </a:solidFill>
              </a:rPr>
              <a:pPr/>
              <a:t>‹Nº›</a:t>
            </a:fld>
            <a:endParaRPr lang="es-ES" dirty="0">
              <a:solidFill>
                <a:srgbClr val="1F3C71"/>
              </a:solidFill>
            </a:endParaRPr>
          </a:p>
        </p:txBody>
      </p:sp>
    </p:spTree>
    <p:extLst>
      <p:ext uri="{BB962C8B-B14F-4D97-AF65-F5344CB8AC3E}">
        <p14:creationId xmlns:p14="http://schemas.microsoft.com/office/powerpoint/2010/main" val="6819651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Imagen y Texto Abajo">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55071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userDrawn="1">
  <p:cSld name="Texto con Título">
    <p:spTree>
      <p:nvGrpSpPr>
        <p:cNvPr id="1" name=""/>
        <p:cNvGrpSpPr/>
        <p:nvPr/>
      </p:nvGrpSpPr>
      <p:grpSpPr>
        <a:xfrm>
          <a:off x="0" y="0"/>
          <a:ext cx="0" cy="0"/>
          <a:chOff x="0" y="0"/>
          <a:chExt cx="0" cy="0"/>
        </a:xfrm>
      </p:grpSpPr>
    </p:spTree>
    <p:extLst>
      <p:ext uri="{BB962C8B-B14F-4D97-AF65-F5344CB8AC3E}">
        <p14:creationId xmlns:p14="http://schemas.microsoft.com/office/powerpoint/2010/main" val="1575453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userDrawn="1">
  <p:cSld name="1_Portad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Rectángulo 19">
            <a:extLst>
              <a:ext uri="{FF2B5EF4-FFF2-40B4-BE49-F238E27FC236}">
                <a16:creationId xmlns:a16="http://schemas.microsoft.com/office/drawing/2014/main" id="{C5E875EB-0978-49F2-A107-CB99E1C6E982}"/>
              </a:ext>
            </a:extLst>
          </p:cNvPr>
          <p:cNvSpPr/>
          <p:nvPr userDrawn="1"/>
        </p:nvSpPr>
        <p:spPr>
          <a:xfrm>
            <a:off x="-1" y="2293085"/>
            <a:ext cx="12192001" cy="1561498"/>
          </a:xfrm>
          <a:prstGeom prst="rect">
            <a:avLst/>
          </a:prstGeom>
          <a:solidFill>
            <a:schemeClr val="tx2">
              <a:lumMod val="50000"/>
              <a:alpha val="69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sz="1092" dirty="0"/>
          </a:p>
        </p:txBody>
      </p:sp>
      <p:sp>
        <p:nvSpPr>
          <p:cNvPr id="17" name="Title 16">
            <a:extLst>
              <a:ext uri="{FF2B5EF4-FFF2-40B4-BE49-F238E27FC236}">
                <a16:creationId xmlns:a16="http://schemas.microsoft.com/office/drawing/2014/main" id="{DFBE6F4D-0FF5-41B7-94DB-3389A84B80D9}"/>
              </a:ext>
            </a:extLst>
          </p:cNvPr>
          <p:cNvSpPr>
            <a:spLocks noGrp="1"/>
          </p:cNvSpPr>
          <p:nvPr userDrawn="1">
            <p:ph type="title" hasCustomPrompt="1"/>
          </p:nvPr>
        </p:nvSpPr>
        <p:spPr>
          <a:xfrm>
            <a:off x="342732" y="2551053"/>
            <a:ext cx="11506537" cy="559908"/>
          </a:xfrm>
          <a:prstGeom prst="rect">
            <a:avLst/>
          </a:prstGeom>
        </p:spPr>
        <p:txBody>
          <a:bodyPr>
            <a:noAutofit/>
          </a:bodyPr>
          <a:lstStyle>
            <a:lvl1pPr algn="ctr">
              <a:defRPr sz="3639">
                <a:solidFill>
                  <a:schemeClr val="bg1"/>
                </a:solidFill>
              </a:defRPr>
            </a:lvl1pPr>
          </a:lstStyle>
          <a:p>
            <a:r>
              <a:rPr lang="es-ES" noProof="0"/>
              <a:t>Añadir Título</a:t>
            </a:r>
          </a:p>
        </p:txBody>
      </p:sp>
      <p:sp>
        <p:nvSpPr>
          <p:cNvPr id="19" name="Text Placeholder 18">
            <a:extLst>
              <a:ext uri="{FF2B5EF4-FFF2-40B4-BE49-F238E27FC236}">
                <a16:creationId xmlns:a16="http://schemas.microsoft.com/office/drawing/2014/main" id="{C3B6FB5C-4045-4D2A-B1E5-DE17036FF297}"/>
              </a:ext>
            </a:extLst>
          </p:cNvPr>
          <p:cNvSpPr>
            <a:spLocks noGrp="1"/>
          </p:cNvSpPr>
          <p:nvPr userDrawn="1">
            <p:ph type="body" sz="quarter" idx="10" hasCustomPrompt="1"/>
          </p:nvPr>
        </p:nvSpPr>
        <p:spPr>
          <a:xfrm>
            <a:off x="308073" y="3357866"/>
            <a:ext cx="11575854" cy="373307"/>
          </a:xfrm>
          <a:prstGeom prst="rect">
            <a:avLst/>
          </a:prstGeom>
        </p:spPr>
        <p:txBody>
          <a:bodyPr anchor="ctr" anchorCtr="1"/>
          <a:lstStyle>
            <a:lvl1pPr>
              <a:defRPr sz="2426">
                <a:solidFill>
                  <a:schemeClr val="bg1"/>
                </a:solidFill>
                <a:latin typeface="+mj-lt"/>
              </a:defRPr>
            </a:lvl1pPr>
          </a:lstStyle>
          <a:p>
            <a:pPr lvl="0"/>
            <a:r>
              <a:rPr lang="en-US" dirty="0" err="1"/>
              <a:t>Subtítulo</a:t>
            </a:r>
            <a:endParaRPr lang="en-US" dirty="0"/>
          </a:p>
        </p:txBody>
      </p:sp>
    </p:spTree>
    <p:extLst>
      <p:ext uri="{BB962C8B-B14F-4D97-AF65-F5344CB8AC3E}">
        <p14:creationId xmlns:p14="http://schemas.microsoft.com/office/powerpoint/2010/main" val="7927108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obj">
  <p:cSld name="Blank">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952358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9709632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5" r:id="rId3"/>
    <p:sldLayoutId id="2147483667" r:id="rId4"/>
    <p:sldLayoutId id="2147483660" r:id="rId5"/>
    <p:sldLayoutId id="2147483661" r:id="rId6"/>
    <p:sldLayoutId id="2147483662" r:id="rId7"/>
    <p:sldLayoutId id="2147483663" r:id="rId8"/>
    <p:sldLayoutId id="2147483666" r:id="rId9"/>
    <p:sldLayoutId id="2147483669"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8.xml"/><Relationship Id="rId4" Type="http://schemas.openxmlformats.org/officeDocument/2006/relationships/image" Target="../media/image6.svg"/></Relationships>
</file>

<file path=ppt/slides/_rels/slide2.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Marcador de texto 2">
            <a:extLst>
              <a:ext uri="{FF2B5EF4-FFF2-40B4-BE49-F238E27FC236}">
                <a16:creationId xmlns:a16="http://schemas.microsoft.com/office/drawing/2014/main" id="{C1D639AF-9D77-47D2-A915-43426D34ED2B}"/>
              </a:ext>
            </a:extLst>
          </p:cNvPr>
          <p:cNvSpPr>
            <a:spLocks noGrp="1"/>
          </p:cNvSpPr>
          <p:nvPr>
            <p:ph type="body" sz="quarter" idx="10"/>
          </p:nvPr>
        </p:nvSpPr>
        <p:spPr>
          <a:xfrm>
            <a:off x="308074" y="2675069"/>
            <a:ext cx="11575853" cy="865750"/>
          </a:xfrm>
        </p:spPr>
        <p:txBody>
          <a:bodyPr>
            <a:normAutofit fontScale="77500" lnSpcReduction="20000"/>
          </a:bodyPr>
          <a:lstStyle/>
          <a:p>
            <a:pPr marL="0" indent="0" algn="ctr">
              <a:buNone/>
            </a:pPr>
            <a:r>
              <a:rPr lang="es-ES" sz="1800" dirty="0"/>
              <a:t>PLEXUS</a:t>
            </a:r>
          </a:p>
          <a:p>
            <a:pPr marL="0" indent="0" algn="ctr">
              <a:buNone/>
            </a:pPr>
            <a:r>
              <a:rPr lang="es-ES" sz="5300" dirty="0">
                <a:solidFill>
                  <a:srgbClr val="FF6D70"/>
                </a:solidFill>
              </a:rPr>
              <a:t>TEMA 8: Repositorio</a:t>
            </a:r>
            <a:endParaRPr lang="es-ES" sz="5300" b="0" dirty="0">
              <a:solidFill>
                <a:srgbClr val="FF6D70"/>
              </a:solidFill>
            </a:endParaRPr>
          </a:p>
        </p:txBody>
      </p:sp>
      <p:pic>
        <p:nvPicPr>
          <p:cNvPr id="4" name="Imagen 3">
            <a:extLst>
              <a:ext uri="{FF2B5EF4-FFF2-40B4-BE49-F238E27FC236}">
                <a16:creationId xmlns:a16="http://schemas.microsoft.com/office/drawing/2014/main" id="{38318818-D38C-40A2-B89A-F8FC9FFD0589}"/>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1581832" y="4579781"/>
            <a:ext cx="4104865" cy="1229734"/>
          </a:xfrm>
          <a:prstGeom prst="rect">
            <a:avLst/>
          </a:prstGeom>
        </p:spPr>
      </p:pic>
      <p:pic>
        <p:nvPicPr>
          <p:cNvPr id="6" name="Gráfico 5">
            <a:extLst>
              <a:ext uri="{FF2B5EF4-FFF2-40B4-BE49-F238E27FC236}">
                <a16:creationId xmlns:a16="http://schemas.microsoft.com/office/drawing/2014/main" id="{5C6A8358-7FAA-4D8C-91EE-9925CEA36A2E}"/>
              </a:ext>
            </a:extLst>
          </p:cNvPr>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tretch>
            <a:fillRect/>
          </a:stretch>
        </p:blipFill>
        <p:spPr>
          <a:xfrm>
            <a:off x="6663242" y="4416991"/>
            <a:ext cx="4285580" cy="1028539"/>
          </a:xfrm>
          <a:prstGeom prst="rect">
            <a:avLst/>
          </a:prstGeom>
        </p:spPr>
      </p:pic>
    </p:spTree>
    <p:extLst>
      <p:ext uri="{BB962C8B-B14F-4D97-AF65-F5344CB8AC3E}">
        <p14:creationId xmlns:p14="http://schemas.microsoft.com/office/powerpoint/2010/main" val="985741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8.0. Objetivos del tema</a:t>
            </a:r>
          </a:p>
        </p:txBody>
      </p:sp>
      <p:sp>
        <p:nvSpPr>
          <p:cNvPr id="3" name="Rectángulo 2">
            <a:extLst>
              <a:ext uri="{FF2B5EF4-FFF2-40B4-BE49-F238E27FC236}">
                <a16:creationId xmlns:a16="http://schemas.microsoft.com/office/drawing/2014/main" id="{A05BEFFE-291E-459B-8092-E64D4EB34687}"/>
              </a:ext>
            </a:extLst>
          </p:cNvPr>
          <p:cNvSpPr/>
          <p:nvPr/>
        </p:nvSpPr>
        <p:spPr>
          <a:xfrm>
            <a:off x="1" y="994300"/>
            <a:ext cx="12191999" cy="1855432"/>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528937" y="1084673"/>
            <a:ext cx="10816725" cy="2031325"/>
          </a:xfrm>
          <a:prstGeom prst="rect">
            <a:avLst/>
          </a:prstGeom>
        </p:spPr>
        <p:txBody>
          <a:bodyPr wrap="square">
            <a:spAutoFit/>
          </a:bodyPr>
          <a:lstStyle/>
          <a:p>
            <a:r>
              <a:rPr lang="es-ES" sz="1400" dirty="0"/>
              <a:t>Con el estudio del del presente tema, se pretenden los siguientes objetivos</a:t>
            </a:r>
          </a:p>
          <a:p>
            <a:endParaRPr lang="es-ES" sz="1400" dirty="0"/>
          </a:p>
          <a:p>
            <a:r>
              <a:rPr lang="es-ES" sz="1400" dirty="0"/>
              <a:t>	Conocimiento por parte del alumno del concepto de repositorio</a:t>
            </a:r>
          </a:p>
          <a:p>
            <a:endParaRPr lang="es-ES" sz="1400" dirty="0"/>
          </a:p>
          <a:p>
            <a:r>
              <a:rPr lang="es-ES" sz="1400" dirty="0"/>
              <a:t>	Aprendizaje del uso de GIT para la colaboración en proyectos</a:t>
            </a:r>
          </a:p>
          <a:p>
            <a:endParaRPr lang="es-ES" sz="1400" dirty="0"/>
          </a:p>
          <a:p>
            <a:r>
              <a:rPr lang="es-ES" sz="1400" dirty="0"/>
              <a:t>	Conocimiento de técnicas IC/EC/DC</a:t>
            </a:r>
          </a:p>
          <a:p>
            <a:endParaRPr lang="es-ES" sz="1400" dirty="0"/>
          </a:p>
          <a:p>
            <a:endParaRPr lang="es-ES" sz="1400" dirty="0"/>
          </a:p>
        </p:txBody>
      </p:sp>
      <p:pic>
        <p:nvPicPr>
          <p:cNvPr id="8" name="Gráfico 7" descr="Marca de verificación">
            <a:extLst>
              <a:ext uri="{FF2B5EF4-FFF2-40B4-BE49-F238E27FC236}">
                <a16:creationId xmlns:a16="http://schemas.microsoft.com/office/drawing/2014/main" id="{7BC031B8-CBC3-4F4C-AACC-A7D7CD52F6D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1589619"/>
            <a:ext cx="226158" cy="226158"/>
          </a:xfrm>
          <a:prstGeom prst="rect">
            <a:avLst/>
          </a:prstGeom>
        </p:spPr>
      </p:pic>
      <p:pic>
        <p:nvPicPr>
          <p:cNvPr id="9" name="Gráfico 8" descr="Marca de verificación">
            <a:extLst>
              <a:ext uri="{FF2B5EF4-FFF2-40B4-BE49-F238E27FC236}">
                <a16:creationId xmlns:a16="http://schemas.microsoft.com/office/drawing/2014/main" id="{8DD11B60-B07B-4DDB-85E7-223CA83A0BC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1987256"/>
            <a:ext cx="226158" cy="226158"/>
          </a:xfrm>
          <a:prstGeom prst="rect">
            <a:avLst/>
          </a:prstGeom>
        </p:spPr>
      </p:pic>
      <p:pic>
        <p:nvPicPr>
          <p:cNvPr id="10" name="Gráfico 9" descr="Marca de verificación">
            <a:extLst>
              <a:ext uri="{FF2B5EF4-FFF2-40B4-BE49-F238E27FC236}">
                <a16:creationId xmlns:a16="http://schemas.microsoft.com/office/drawing/2014/main" id="{91E28F7E-A195-449A-A8DE-245A3958FBA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2384893"/>
            <a:ext cx="226158" cy="226158"/>
          </a:xfrm>
          <a:prstGeom prst="rect">
            <a:avLst/>
          </a:prstGeom>
        </p:spPr>
      </p:pic>
    </p:spTree>
    <p:extLst>
      <p:ext uri="{BB962C8B-B14F-4D97-AF65-F5344CB8AC3E}">
        <p14:creationId xmlns:p14="http://schemas.microsoft.com/office/powerpoint/2010/main" val="25572563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8.1. Conceptos Básicos</a:t>
            </a:r>
          </a:p>
        </p:txBody>
      </p:sp>
      <p:sp>
        <p:nvSpPr>
          <p:cNvPr id="3" name="Rectángulo 2">
            <a:extLst>
              <a:ext uri="{FF2B5EF4-FFF2-40B4-BE49-F238E27FC236}">
                <a16:creationId xmlns:a16="http://schemas.microsoft.com/office/drawing/2014/main" id="{A05BEFFE-291E-459B-8092-E64D4EB34687}"/>
              </a:ext>
            </a:extLst>
          </p:cNvPr>
          <p:cNvSpPr/>
          <p:nvPr/>
        </p:nvSpPr>
        <p:spPr>
          <a:xfrm>
            <a:off x="1" y="994300"/>
            <a:ext cx="12191999" cy="46163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528937" y="1084673"/>
            <a:ext cx="10816725" cy="4832092"/>
          </a:xfrm>
          <a:prstGeom prst="rect">
            <a:avLst/>
          </a:prstGeom>
        </p:spPr>
        <p:txBody>
          <a:bodyPr wrap="square">
            <a:spAutoFit/>
          </a:bodyPr>
          <a:lstStyle/>
          <a:p>
            <a:r>
              <a:rPr lang="es-ES" sz="1400" dirty="0"/>
              <a:t>El control de código fuente (control de versiones) es la práctica de seguimiento y administración de los cambios en el código. </a:t>
            </a:r>
          </a:p>
          <a:p>
            <a:endParaRPr lang="es-ES" sz="1400" dirty="0"/>
          </a:p>
          <a:p>
            <a:r>
              <a:rPr lang="es-ES" sz="1400" dirty="0"/>
              <a:t>Los sistemas de administración de código fuente permiten supervisar los cambios en el código y mantienen un historial del cambios en cada fichero, permitiendo de esta manera volver a versiones anteriores cuando sea  necesario. Ayudan también a resolver conflictos a la hora de combinar/comparar las diferentes versiones de código.</a:t>
            </a:r>
          </a:p>
          <a:p>
            <a:endParaRPr lang="es-ES" sz="1400" dirty="0"/>
          </a:p>
          <a:p>
            <a:r>
              <a:rPr lang="es-ES" sz="1400" dirty="0"/>
              <a:t>Nos facilitarán el desarrollo en equipo, pudiendo aislar el trabajo hasta que esté listo, optimizando de esta forma el proceso de desarrollo y proporcionando un origen centralizado para el equipo.</a:t>
            </a:r>
          </a:p>
          <a:p>
            <a:endParaRPr lang="es-ES" sz="1400" dirty="0"/>
          </a:p>
          <a:p>
            <a:r>
              <a:rPr lang="es-ES" sz="1400" dirty="0"/>
              <a:t>Repositorio: Definimos un repositorio como todo aquel proyecto que ya está siendo seguido por </a:t>
            </a:r>
            <a:r>
              <a:rPr lang="es-ES" sz="1400" dirty="0" err="1"/>
              <a:t>git</a:t>
            </a:r>
            <a:r>
              <a:rPr lang="es-ES" sz="1400" dirty="0"/>
              <a:t>. Posee ya por tanto, un historial de operaciones realizadas sobre el mismo.</a:t>
            </a:r>
          </a:p>
          <a:p>
            <a:endParaRPr lang="es-ES" sz="1400" dirty="0"/>
          </a:p>
          <a:p>
            <a:r>
              <a:rPr lang="es-ES" sz="1400" dirty="0"/>
              <a:t>	Clon: Copia del repositorio. Normalmente es lo primero que se hace cuando un programador se integra en el proyecto.</a:t>
            </a:r>
          </a:p>
          <a:p>
            <a:endParaRPr lang="es-ES" sz="1400" dirty="0"/>
          </a:p>
          <a:p>
            <a:r>
              <a:rPr lang="es-ES" sz="1400" dirty="0"/>
              <a:t>	Rama: Bifurcación creada a partir del origen. Cada vez que se requiera un desarrollo sobre alguna característica, debe crearse sobre 	una nueva rama.</a:t>
            </a:r>
          </a:p>
          <a:p>
            <a:endParaRPr lang="es-ES" sz="1400" dirty="0"/>
          </a:p>
          <a:p>
            <a:r>
              <a:rPr lang="es-ES" sz="1400" dirty="0"/>
              <a:t>	</a:t>
            </a:r>
            <a:r>
              <a:rPr lang="es-ES" sz="1400" dirty="0" err="1"/>
              <a:t>Commit</a:t>
            </a:r>
            <a:r>
              <a:rPr lang="es-ES" sz="1400" dirty="0"/>
              <a:t>: Registra los cambios que cada programador realiza pero no los sube aún al origen.</a:t>
            </a:r>
          </a:p>
          <a:p>
            <a:endParaRPr lang="es-ES" sz="1400" dirty="0"/>
          </a:p>
          <a:p>
            <a:r>
              <a:rPr lang="es-ES" sz="1400" dirty="0"/>
              <a:t>	</a:t>
            </a:r>
            <a:r>
              <a:rPr lang="es-ES" sz="1400" dirty="0" err="1"/>
              <a:t>Pull</a:t>
            </a:r>
            <a:r>
              <a:rPr lang="es-ES" sz="1400" dirty="0"/>
              <a:t>: Registra los cambios </a:t>
            </a:r>
            <a:r>
              <a:rPr lang="es-ES" sz="1400" dirty="0" err="1"/>
              <a:t>commitados</a:t>
            </a:r>
            <a:r>
              <a:rPr lang="es-ES" sz="1400" dirty="0"/>
              <a:t> en el origen indicado.</a:t>
            </a:r>
          </a:p>
          <a:p>
            <a:endParaRPr lang="es-ES" sz="1400" dirty="0"/>
          </a:p>
          <a:p>
            <a:endParaRPr lang="es-ES" sz="1400" dirty="0"/>
          </a:p>
        </p:txBody>
      </p:sp>
      <p:pic>
        <p:nvPicPr>
          <p:cNvPr id="8" name="Gráfico 7" descr="Marca de verificación">
            <a:extLst>
              <a:ext uri="{FF2B5EF4-FFF2-40B4-BE49-F238E27FC236}">
                <a16:creationId xmlns:a16="http://schemas.microsoft.com/office/drawing/2014/main" id="{7BC031B8-CBC3-4F4C-AACC-A7D7CD52F6D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3696093"/>
            <a:ext cx="226158" cy="226158"/>
          </a:xfrm>
          <a:prstGeom prst="rect">
            <a:avLst/>
          </a:prstGeom>
        </p:spPr>
      </p:pic>
      <p:pic>
        <p:nvPicPr>
          <p:cNvPr id="9" name="Gráfico 8" descr="Marca de verificación">
            <a:extLst>
              <a:ext uri="{FF2B5EF4-FFF2-40B4-BE49-F238E27FC236}">
                <a16:creationId xmlns:a16="http://schemas.microsoft.com/office/drawing/2014/main" id="{8DD11B60-B07B-4DDB-85E7-223CA83A0BCD}"/>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4153983"/>
            <a:ext cx="226158" cy="226158"/>
          </a:xfrm>
          <a:prstGeom prst="rect">
            <a:avLst/>
          </a:prstGeom>
        </p:spPr>
      </p:pic>
      <p:pic>
        <p:nvPicPr>
          <p:cNvPr id="10" name="Gráfico 9" descr="Marca de verificación">
            <a:extLst>
              <a:ext uri="{FF2B5EF4-FFF2-40B4-BE49-F238E27FC236}">
                <a16:creationId xmlns:a16="http://schemas.microsoft.com/office/drawing/2014/main" id="{91E28F7E-A195-449A-A8DE-245A3958FBA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4755433"/>
            <a:ext cx="226158" cy="226158"/>
          </a:xfrm>
          <a:prstGeom prst="rect">
            <a:avLst/>
          </a:prstGeom>
        </p:spPr>
      </p:pic>
      <p:pic>
        <p:nvPicPr>
          <p:cNvPr id="11" name="Gráfico 10" descr="Marca de verificación">
            <a:extLst>
              <a:ext uri="{FF2B5EF4-FFF2-40B4-BE49-F238E27FC236}">
                <a16:creationId xmlns:a16="http://schemas.microsoft.com/office/drawing/2014/main" id="{F90918D8-4ED5-4691-A870-69218A997F3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5204227"/>
            <a:ext cx="226158" cy="226158"/>
          </a:xfrm>
          <a:prstGeom prst="rect">
            <a:avLst/>
          </a:prstGeom>
        </p:spPr>
      </p:pic>
    </p:spTree>
    <p:extLst>
      <p:ext uri="{BB962C8B-B14F-4D97-AF65-F5344CB8AC3E}">
        <p14:creationId xmlns:p14="http://schemas.microsoft.com/office/powerpoint/2010/main" val="22581421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ángulo 8">
            <a:extLst>
              <a:ext uri="{FF2B5EF4-FFF2-40B4-BE49-F238E27FC236}">
                <a16:creationId xmlns:a16="http://schemas.microsoft.com/office/drawing/2014/main" id="{CC93805E-42F1-4AAB-9A5F-7523EB447102}"/>
              </a:ext>
            </a:extLst>
          </p:cNvPr>
          <p:cNvSpPr/>
          <p:nvPr/>
        </p:nvSpPr>
        <p:spPr>
          <a:xfrm>
            <a:off x="1" y="994299"/>
            <a:ext cx="12191999" cy="3107184"/>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p:txBody>
          <a:bodyPr>
            <a:noAutofit/>
          </a:bodyPr>
          <a:lstStyle/>
          <a:p>
            <a:r>
              <a:rPr lang="es-ES" dirty="0"/>
              <a:t>8.1. Conceptos Básicos</a:t>
            </a:r>
            <a:br>
              <a:rPr lang="es-ES" dirty="0">
                <a:solidFill>
                  <a:srgbClr val="244061"/>
                </a:solidFill>
              </a:rPr>
            </a:br>
            <a:br>
              <a:rPr lang="es-ES" dirty="0">
                <a:solidFill>
                  <a:srgbClr val="244061"/>
                </a:solidFill>
              </a:rPr>
            </a:br>
            <a:endParaRPr lang="es-ES" dirty="0"/>
          </a:p>
        </p:txBody>
      </p:sp>
      <p:sp>
        <p:nvSpPr>
          <p:cNvPr id="14" name="Rectángulo 13">
            <a:extLst>
              <a:ext uri="{FF2B5EF4-FFF2-40B4-BE49-F238E27FC236}">
                <a16:creationId xmlns:a16="http://schemas.microsoft.com/office/drawing/2014/main" id="{8C239400-79C8-4676-BCCB-B73A0FC2A505}"/>
              </a:ext>
            </a:extLst>
          </p:cNvPr>
          <p:cNvSpPr/>
          <p:nvPr/>
        </p:nvSpPr>
        <p:spPr>
          <a:xfrm>
            <a:off x="402114" y="840495"/>
            <a:ext cx="11477760" cy="3539430"/>
          </a:xfrm>
          <a:prstGeom prst="rect">
            <a:avLst/>
          </a:prstGeom>
        </p:spPr>
        <p:txBody>
          <a:bodyPr wrap="square">
            <a:spAutoFit/>
          </a:bodyPr>
          <a:lstStyle/>
          <a:p>
            <a:endParaRPr lang="es-ES" sz="1400" dirty="0"/>
          </a:p>
          <a:p>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Flujo ejemplo de </a:t>
            </a:r>
            <a:r>
              <a:rPr lang="es-ES" sz="1400" i="1" dirty="0" err="1">
                <a:solidFill>
                  <a:srgbClr val="FF6D70"/>
                </a:solidFill>
                <a:latin typeface="Open Sans" panose="020B0606030504020204" pitchFamily="34" charset="0"/>
                <a:ea typeface="Open Sans" panose="020B0606030504020204" pitchFamily="34" charset="0"/>
                <a:cs typeface="Open Sans" panose="020B0606030504020204" pitchFamily="34" charset="0"/>
              </a:rPr>
              <a:t>git</a:t>
            </a:r>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a:t>
            </a: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a:p>
            <a:r>
              <a:rPr lang="es-ES" sz="1400" dirty="0"/>
              <a:t>En nuestro caso, usaremos la integración de GIT que ofrece el IDE de Visual Studio 2017.A través de dicho entorno, gestionaremos todas las tareas necesarias para elaborar nuestras subidas. Veremos más sobre este tema en los ejercicios prácticos.</a:t>
            </a:r>
          </a:p>
          <a:p>
            <a:endParaRPr lang="es-ES" sz="1400" dirty="0"/>
          </a:p>
          <a:p>
            <a:endPar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endParaRPr>
          </a:p>
        </p:txBody>
      </p:sp>
      <p:pic>
        <p:nvPicPr>
          <p:cNvPr id="10" name="Imagen 9">
            <a:extLst>
              <a:ext uri="{FF2B5EF4-FFF2-40B4-BE49-F238E27FC236}">
                <a16:creationId xmlns:a16="http://schemas.microsoft.com/office/drawing/2014/main" id="{60E1631F-9229-4108-AA14-947DFFF3A873}"/>
              </a:ext>
            </a:extLst>
          </p:cNvPr>
          <p:cNvPicPr/>
          <p:nvPr/>
        </p:nvPicPr>
        <p:blipFill>
          <a:blip r:embed="rId2"/>
          <a:stretch>
            <a:fillRect/>
          </a:stretch>
        </p:blipFill>
        <p:spPr>
          <a:xfrm>
            <a:off x="3879135" y="1727678"/>
            <a:ext cx="3634740" cy="1343025"/>
          </a:xfrm>
          <a:prstGeom prst="rect">
            <a:avLst/>
          </a:prstGeom>
        </p:spPr>
      </p:pic>
    </p:spTree>
    <p:extLst>
      <p:ext uri="{BB962C8B-B14F-4D97-AF65-F5344CB8AC3E}">
        <p14:creationId xmlns:p14="http://schemas.microsoft.com/office/powerpoint/2010/main" val="13855212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8.2. </a:t>
            </a:r>
            <a:r>
              <a:rPr lang="es-ES" dirty="0" err="1"/>
              <a:t>GitLab</a:t>
            </a:r>
            <a:endParaRPr lang="es-ES" dirty="0"/>
          </a:p>
        </p:txBody>
      </p:sp>
      <p:sp>
        <p:nvSpPr>
          <p:cNvPr id="3" name="Rectángulo 2">
            <a:extLst>
              <a:ext uri="{FF2B5EF4-FFF2-40B4-BE49-F238E27FC236}">
                <a16:creationId xmlns:a16="http://schemas.microsoft.com/office/drawing/2014/main" id="{A05BEFFE-291E-459B-8092-E64D4EB34687}"/>
              </a:ext>
            </a:extLst>
          </p:cNvPr>
          <p:cNvSpPr/>
          <p:nvPr/>
        </p:nvSpPr>
        <p:spPr>
          <a:xfrm>
            <a:off x="1" y="994300"/>
            <a:ext cx="12191999" cy="4616388"/>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528937" y="1084673"/>
            <a:ext cx="10816725" cy="4616648"/>
          </a:xfrm>
          <a:prstGeom prst="rect">
            <a:avLst/>
          </a:prstGeom>
        </p:spPr>
        <p:txBody>
          <a:bodyPr wrap="square">
            <a:spAutoFit/>
          </a:bodyPr>
          <a:lstStyle/>
          <a:p>
            <a:r>
              <a:rPr lang="es-ES" sz="1400" dirty="0" err="1"/>
              <a:t>Gitlab</a:t>
            </a:r>
            <a:r>
              <a:rPr lang="es-ES" sz="1400" dirty="0"/>
              <a:t> es un servicio web de control de versiones y desarrollo de software colaborativo basado en Git. Además de gestor de repositorios, el servicio ofrece también alojamiento de wikis y un sistema de seguimiento de errores, todo ello publicado bajo una Licencia de código abierto.</a:t>
            </a:r>
          </a:p>
          <a:p>
            <a:endParaRPr lang="es-ES" sz="1400" dirty="0"/>
          </a:p>
          <a:p>
            <a:r>
              <a:rPr lang="es-ES" sz="1400" dirty="0"/>
              <a:t>Además de ser un GIT, </a:t>
            </a:r>
            <a:r>
              <a:rPr lang="es-ES" sz="1400" dirty="0" err="1"/>
              <a:t>GitLab</a:t>
            </a:r>
            <a:r>
              <a:rPr lang="es-ES" sz="1400" dirty="0"/>
              <a:t> es una suite completa que permite gestionar, administrar, crear y conectar los repositorios con diferentes aplicaciones y hacer todo tipo de integraciones con ellas, ofreciendo un ambiente y una plataforma en cual se puede realizar las varias etapas de su SDLC/ADLC y DevOps.</a:t>
            </a:r>
          </a:p>
          <a:p>
            <a:endParaRPr lang="es-ES" sz="1400" dirty="0"/>
          </a:p>
          <a:p>
            <a:r>
              <a:rPr lang="es-ES" sz="1400" i="1" dirty="0" err="1">
                <a:solidFill>
                  <a:srgbClr val="FF6D70"/>
                </a:solidFill>
                <a:latin typeface="Open Sans" panose="020B0606030504020204" pitchFamily="34" charset="0"/>
                <a:ea typeface="Open Sans" panose="020B0606030504020204" pitchFamily="34" charset="0"/>
                <a:cs typeface="Open Sans" panose="020B0606030504020204" pitchFamily="34" charset="0"/>
              </a:rPr>
              <a:t>GitFlow</a:t>
            </a:r>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a:t>
            </a:r>
          </a:p>
          <a:p>
            <a:endParaRPr lang="es-ES" sz="1400" dirty="0"/>
          </a:p>
          <a:p>
            <a:r>
              <a:rPr lang="es-ES" sz="1400" dirty="0"/>
              <a:t>El proceso </a:t>
            </a:r>
            <a:r>
              <a:rPr lang="es-ES" sz="1400" dirty="0" err="1"/>
              <a:t>basico</a:t>
            </a:r>
            <a:r>
              <a:rPr lang="es-ES" sz="1400" dirty="0"/>
              <a:t> para usar </a:t>
            </a:r>
            <a:r>
              <a:rPr lang="es-ES" sz="1400" dirty="0" err="1"/>
              <a:t>GitFlow</a:t>
            </a:r>
            <a:r>
              <a:rPr lang="es-ES" sz="1400" dirty="0"/>
              <a:t> consiste en manejar varias ramas dentro del repositorio remoto. Cada una de estas ramas tiene una función, todo con miras a garantizar un repositorio con código estable.</a:t>
            </a:r>
          </a:p>
          <a:p>
            <a:endParaRPr lang="es-ES" sz="1400" dirty="0"/>
          </a:p>
          <a:p>
            <a:r>
              <a:rPr lang="es-ES" sz="1400" dirty="0"/>
              <a:t>Definimos los siguientes </a:t>
            </a:r>
            <a:r>
              <a:rPr lang="es-ES" sz="1400" dirty="0" err="1"/>
              <a:t>branches</a:t>
            </a:r>
            <a:r>
              <a:rPr lang="es-ES" sz="1400" dirty="0"/>
              <a:t> en el repositorio:</a:t>
            </a:r>
          </a:p>
          <a:p>
            <a:endParaRPr lang="es-ES" sz="1400" dirty="0"/>
          </a:p>
          <a:p>
            <a:r>
              <a:rPr lang="es-ES" sz="1400" dirty="0"/>
              <a:t>	master: Esta rama se crea por defecto. Sobre este no se trabajara.</a:t>
            </a:r>
          </a:p>
          <a:p>
            <a:endParaRPr lang="es-ES" sz="1400" dirty="0"/>
          </a:p>
          <a:p>
            <a:r>
              <a:rPr lang="es-ES" sz="1400" dirty="0"/>
              <a:t>	</a:t>
            </a:r>
            <a:r>
              <a:rPr lang="es-ES" sz="1400" dirty="0" err="1"/>
              <a:t>release</a:t>
            </a:r>
            <a:r>
              <a:rPr lang="es-ES" sz="1400" dirty="0"/>
              <a:t>: Es en esta rama donde se pondrán los </a:t>
            </a:r>
            <a:r>
              <a:rPr lang="es-ES" sz="1400" dirty="0" err="1"/>
              <a:t>realease</a:t>
            </a:r>
            <a:r>
              <a:rPr lang="es-ES" sz="1400" dirty="0"/>
              <a:t> formados por todos los cambios de los desarrolladores.</a:t>
            </a:r>
          </a:p>
          <a:p>
            <a:endParaRPr lang="es-ES" sz="1400" dirty="0"/>
          </a:p>
          <a:p>
            <a:r>
              <a:rPr lang="es-ES" sz="1400" dirty="0"/>
              <a:t>	</a:t>
            </a:r>
            <a:r>
              <a:rPr lang="es-ES" sz="1400" dirty="0" err="1"/>
              <a:t>develop</a:t>
            </a:r>
            <a:r>
              <a:rPr lang="es-ES" sz="1400" dirty="0"/>
              <a:t>: Es en esta rama están las versiones estables de desarrollo, las que se hacen después de hacer </a:t>
            </a:r>
            <a:r>
              <a:rPr lang="es-ES" sz="1400" dirty="0" err="1"/>
              <a:t>merge</a:t>
            </a:r>
            <a:r>
              <a:rPr lang="es-ES" sz="1400" dirty="0"/>
              <a:t>.</a:t>
            </a:r>
          </a:p>
          <a:p>
            <a:endParaRPr lang="es-ES" sz="1400" dirty="0"/>
          </a:p>
          <a:p>
            <a:endParaRPr lang="es-ES" sz="1400" dirty="0"/>
          </a:p>
        </p:txBody>
      </p:sp>
      <p:pic>
        <p:nvPicPr>
          <p:cNvPr id="8" name="Gráfico 7" descr="Marca de verificación">
            <a:extLst>
              <a:ext uri="{FF2B5EF4-FFF2-40B4-BE49-F238E27FC236}">
                <a16:creationId xmlns:a16="http://schemas.microsoft.com/office/drawing/2014/main" id="{7BC031B8-CBC3-4F4C-AACC-A7D7CD52F6D5}"/>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4103838"/>
            <a:ext cx="226158" cy="226158"/>
          </a:xfrm>
          <a:prstGeom prst="rect">
            <a:avLst/>
          </a:prstGeom>
        </p:spPr>
      </p:pic>
      <p:pic>
        <p:nvPicPr>
          <p:cNvPr id="10" name="Gráfico 9" descr="Marca de verificación">
            <a:extLst>
              <a:ext uri="{FF2B5EF4-FFF2-40B4-BE49-F238E27FC236}">
                <a16:creationId xmlns:a16="http://schemas.microsoft.com/office/drawing/2014/main" id="{91E28F7E-A195-449A-A8DE-245A3958FBA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4552633"/>
            <a:ext cx="226158" cy="226158"/>
          </a:xfrm>
          <a:prstGeom prst="rect">
            <a:avLst/>
          </a:prstGeom>
        </p:spPr>
      </p:pic>
      <p:pic>
        <p:nvPicPr>
          <p:cNvPr id="11" name="Gráfico 10" descr="Marca de verificación">
            <a:extLst>
              <a:ext uri="{FF2B5EF4-FFF2-40B4-BE49-F238E27FC236}">
                <a16:creationId xmlns:a16="http://schemas.microsoft.com/office/drawing/2014/main" id="{F90918D8-4ED5-4691-A870-69218A997F3B}"/>
              </a:ext>
            </a:extLst>
          </p:cNvPr>
          <p:cNvPicPr>
            <a:picLocks noChangeAspect="1"/>
          </p:cNvPicPr>
          <p:nvPr/>
        </p:nvPicPr>
        <p:blipFill>
          <a:blip r:embed="rId2" cstate="print">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268635" y="5001428"/>
            <a:ext cx="226158" cy="226158"/>
          </a:xfrm>
          <a:prstGeom prst="rect">
            <a:avLst/>
          </a:prstGeom>
        </p:spPr>
      </p:pic>
    </p:spTree>
    <p:extLst>
      <p:ext uri="{BB962C8B-B14F-4D97-AF65-F5344CB8AC3E}">
        <p14:creationId xmlns:p14="http://schemas.microsoft.com/office/powerpoint/2010/main" val="235748287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8.3. IC ,EC y DC: </a:t>
            </a:r>
            <a:r>
              <a:rPr lang="es-ES" dirty="0" err="1"/>
              <a:t>Teamcity</a:t>
            </a:r>
            <a:r>
              <a:rPr lang="es-ES" dirty="0"/>
              <a:t> &amp; </a:t>
            </a:r>
            <a:r>
              <a:rPr lang="es-ES" dirty="0" err="1"/>
              <a:t>Octopus</a:t>
            </a:r>
            <a:endParaRPr lang="es-ES" dirty="0"/>
          </a:p>
        </p:txBody>
      </p:sp>
      <p:sp>
        <p:nvSpPr>
          <p:cNvPr id="3" name="Rectángulo 2">
            <a:extLst>
              <a:ext uri="{FF2B5EF4-FFF2-40B4-BE49-F238E27FC236}">
                <a16:creationId xmlns:a16="http://schemas.microsoft.com/office/drawing/2014/main" id="{A05BEFFE-291E-459B-8092-E64D4EB34687}"/>
              </a:ext>
            </a:extLst>
          </p:cNvPr>
          <p:cNvSpPr/>
          <p:nvPr/>
        </p:nvSpPr>
        <p:spPr>
          <a:xfrm>
            <a:off x="1" y="994300"/>
            <a:ext cx="12191999" cy="56659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402112" y="1640996"/>
            <a:ext cx="6410168" cy="5909310"/>
          </a:xfrm>
          <a:prstGeom prst="rect">
            <a:avLst/>
          </a:prstGeom>
        </p:spPr>
        <p:txBody>
          <a:bodyPr wrap="square">
            <a:spAutoFit/>
          </a:bodyPr>
          <a:lstStyle/>
          <a:p>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Integración Continua:</a:t>
            </a:r>
            <a:endParaRPr lang="es-ES" sz="1400" dirty="0"/>
          </a:p>
          <a:p>
            <a:r>
              <a:rPr lang="es-ES" sz="1400" dirty="0"/>
              <a:t>La integración continua es un modelo informático  que consiste en hacer integraciones automáticas de un proyecto lo más a menudo posible para así poder detectar fallos cuanto antes. Entendemos por integración la compilación y ejecución de pruebas de todo un proyecto.</a:t>
            </a:r>
          </a:p>
          <a:p>
            <a:endParaRPr lang="es-ES" sz="1400" dirty="0"/>
          </a:p>
          <a:p>
            <a:endParaRPr lang="es-ES" sz="1400" dirty="0"/>
          </a:p>
          <a:p>
            <a:endParaRPr lang="es-ES" sz="1400" dirty="0"/>
          </a:p>
          <a:p>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Entrega Continua:</a:t>
            </a:r>
          </a:p>
          <a:p>
            <a:r>
              <a:rPr lang="es-ES" sz="1400" dirty="0"/>
              <a:t>Es el siguiente paso de la integración continua, de hecho, en muchos círculos se la conoce como una extensión de la integración continua.</a:t>
            </a:r>
          </a:p>
          <a:p>
            <a:r>
              <a:rPr lang="es-ES" sz="1400" dirty="0"/>
              <a:t>Su objetivo no es otro que el de proporcionar una manera ágil y fiable de poder entregar o desplegar los nuevos cambios a los clientes. Esto se consigue automatizando el proceso de despliegue,  aunque esto ocurrirá al hacer clic sobre la acción de despliegue.</a:t>
            </a:r>
          </a:p>
          <a:p>
            <a:endParaRPr lang="es-ES" sz="1400" dirty="0"/>
          </a:p>
          <a:p>
            <a:r>
              <a:rPr lang="es-ES" sz="1400" i="1" dirty="0">
                <a:solidFill>
                  <a:srgbClr val="FF6D70"/>
                </a:solidFill>
                <a:latin typeface="Open Sans" panose="020B0606030504020204" pitchFamily="34" charset="0"/>
                <a:ea typeface="Open Sans" panose="020B0606030504020204" pitchFamily="34" charset="0"/>
                <a:cs typeface="Open Sans" panose="020B0606030504020204" pitchFamily="34" charset="0"/>
              </a:rPr>
              <a:t>Despliegue Continuo:</a:t>
            </a:r>
          </a:p>
          <a:p>
            <a:r>
              <a:rPr lang="es-ES" sz="1400" dirty="0"/>
              <a:t>El objetivo a diferencia de la entrega continua es que no exista intervención humana a la hora de realizar el despliegue de nuestro Software en producción.</a:t>
            </a:r>
          </a:p>
          <a:p>
            <a:r>
              <a:rPr lang="es-ES" sz="1400" dirty="0"/>
              <a:t>Esta es quizás la clave y diferencia más importante con respecto a la entrega continua.</a:t>
            </a:r>
          </a:p>
          <a:p>
            <a:r>
              <a:rPr lang="es-ES" sz="1400" dirty="0"/>
              <a:t>Para lograr este propósito, el pipeline de producción tiene una serie de pasos que deben ejecutarse en orden y forma satisfactoria. Si alguno de esos pasos no finalizan de forma esperada, el proceso de despliegue no se llevará a cabo.</a:t>
            </a:r>
          </a:p>
          <a:p>
            <a:endParaRPr lang="es-ES" sz="1400" dirty="0"/>
          </a:p>
          <a:p>
            <a:endParaRPr lang="es-ES" sz="1400" dirty="0"/>
          </a:p>
          <a:p>
            <a:endParaRPr lang="es-ES" sz="1400" dirty="0"/>
          </a:p>
        </p:txBody>
      </p:sp>
      <p:sp>
        <p:nvSpPr>
          <p:cNvPr id="9" name="CuadroTexto 8">
            <a:extLst>
              <a:ext uri="{FF2B5EF4-FFF2-40B4-BE49-F238E27FC236}">
                <a16:creationId xmlns:a16="http://schemas.microsoft.com/office/drawing/2014/main" id="{ACEFEA77-E86B-44F3-8668-A54C117973E0}"/>
              </a:ext>
            </a:extLst>
          </p:cNvPr>
          <p:cNvSpPr txBox="1"/>
          <p:nvPr/>
        </p:nvSpPr>
        <p:spPr>
          <a:xfrm>
            <a:off x="402112" y="1088047"/>
            <a:ext cx="7614424" cy="430887"/>
          </a:xfrm>
          <a:prstGeom prst="rect">
            <a:avLst/>
          </a:prstGeom>
          <a:noFill/>
        </p:spPr>
        <p:txBody>
          <a:bodyPr wrap="square" rtlCol="0">
            <a:spAutoFit/>
          </a:bodyPr>
          <a:lstStyle/>
          <a:p>
            <a:r>
              <a:rPr lang="es-ES" sz="2200" dirty="0">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rPr>
              <a:t>8.3.1. Integración Continua y Despliegue Continuo</a:t>
            </a:r>
          </a:p>
        </p:txBody>
      </p:sp>
      <p:pic>
        <p:nvPicPr>
          <p:cNvPr id="14" name="Imagen 13">
            <a:extLst>
              <a:ext uri="{FF2B5EF4-FFF2-40B4-BE49-F238E27FC236}">
                <a16:creationId xmlns:a16="http://schemas.microsoft.com/office/drawing/2014/main" id="{BD10C01C-649A-414B-AB0D-49EC8CA10B3A}"/>
              </a:ext>
            </a:extLst>
          </p:cNvPr>
          <p:cNvPicPr/>
          <p:nvPr/>
        </p:nvPicPr>
        <p:blipFill>
          <a:blip r:embed="rId2"/>
          <a:stretch>
            <a:fillRect/>
          </a:stretch>
        </p:blipFill>
        <p:spPr>
          <a:xfrm>
            <a:off x="8108732" y="1088047"/>
            <a:ext cx="2110232" cy="2088988"/>
          </a:xfrm>
          <a:prstGeom prst="rect">
            <a:avLst/>
          </a:prstGeom>
        </p:spPr>
      </p:pic>
      <p:pic>
        <p:nvPicPr>
          <p:cNvPr id="15" name="Imagen 14">
            <a:extLst>
              <a:ext uri="{FF2B5EF4-FFF2-40B4-BE49-F238E27FC236}">
                <a16:creationId xmlns:a16="http://schemas.microsoft.com/office/drawing/2014/main" id="{902F8B31-2FDA-4A90-911D-70EFC0AFB22E}"/>
              </a:ext>
            </a:extLst>
          </p:cNvPr>
          <p:cNvPicPr/>
          <p:nvPr/>
        </p:nvPicPr>
        <p:blipFill>
          <a:blip r:embed="rId3"/>
          <a:stretch>
            <a:fillRect/>
          </a:stretch>
        </p:blipFill>
        <p:spPr>
          <a:xfrm>
            <a:off x="7000171" y="3599713"/>
            <a:ext cx="5003938" cy="995938"/>
          </a:xfrm>
          <a:prstGeom prst="rect">
            <a:avLst/>
          </a:prstGeom>
        </p:spPr>
      </p:pic>
      <p:pic>
        <p:nvPicPr>
          <p:cNvPr id="16" name="Imagen 15">
            <a:extLst>
              <a:ext uri="{FF2B5EF4-FFF2-40B4-BE49-F238E27FC236}">
                <a16:creationId xmlns:a16="http://schemas.microsoft.com/office/drawing/2014/main" id="{03A1C4BA-4BE4-4D7A-9586-5EFC2ACB7154}"/>
              </a:ext>
            </a:extLst>
          </p:cNvPr>
          <p:cNvPicPr/>
          <p:nvPr/>
        </p:nvPicPr>
        <p:blipFill>
          <a:blip r:embed="rId4"/>
          <a:stretch>
            <a:fillRect/>
          </a:stretch>
        </p:blipFill>
        <p:spPr>
          <a:xfrm>
            <a:off x="7000171" y="5257814"/>
            <a:ext cx="5003938" cy="890282"/>
          </a:xfrm>
          <a:prstGeom prst="rect">
            <a:avLst/>
          </a:prstGeom>
        </p:spPr>
      </p:pic>
    </p:spTree>
    <p:extLst>
      <p:ext uri="{BB962C8B-B14F-4D97-AF65-F5344CB8AC3E}">
        <p14:creationId xmlns:p14="http://schemas.microsoft.com/office/powerpoint/2010/main" val="1319326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8.3. IC ,EC y DC: </a:t>
            </a:r>
            <a:r>
              <a:rPr lang="es-ES" dirty="0" err="1"/>
              <a:t>Teamcity</a:t>
            </a:r>
            <a:r>
              <a:rPr lang="es-ES" dirty="0"/>
              <a:t> &amp; </a:t>
            </a:r>
            <a:r>
              <a:rPr lang="es-ES" dirty="0" err="1"/>
              <a:t>Octopus</a:t>
            </a:r>
            <a:endParaRPr lang="es-ES" dirty="0"/>
          </a:p>
        </p:txBody>
      </p:sp>
      <p:sp>
        <p:nvSpPr>
          <p:cNvPr id="3" name="Rectángulo 2">
            <a:extLst>
              <a:ext uri="{FF2B5EF4-FFF2-40B4-BE49-F238E27FC236}">
                <a16:creationId xmlns:a16="http://schemas.microsoft.com/office/drawing/2014/main" id="{A05BEFFE-291E-459B-8092-E64D4EB34687}"/>
              </a:ext>
            </a:extLst>
          </p:cNvPr>
          <p:cNvSpPr/>
          <p:nvPr/>
        </p:nvSpPr>
        <p:spPr>
          <a:xfrm>
            <a:off x="1" y="994300"/>
            <a:ext cx="12191999" cy="5665916"/>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402112" y="1640996"/>
            <a:ext cx="11393648" cy="1600438"/>
          </a:xfrm>
          <a:prstGeom prst="rect">
            <a:avLst/>
          </a:prstGeom>
        </p:spPr>
        <p:txBody>
          <a:bodyPr wrap="square">
            <a:spAutoFit/>
          </a:bodyPr>
          <a:lstStyle/>
          <a:p>
            <a:r>
              <a:rPr lang="es-ES" sz="1400" dirty="0" err="1"/>
              <a:t>TeamCity</a:t>
            </a:r>
            <a:r>
              <a:rPr lang="es-ES" sz="1400" dirty="0"/>
              <a:t> es un servidor de integración y despliegue continuo potente y fácil de usar que funciona de forma inmediata. Puede crear, verificar y ejecutar pruebas automatizadas en el servidor incluso antes de confirmar sus cambios, manteniendo su base de código limpia en todo </a:t>
            </a:r>
            <a:r>
              <a:rPr lang="es-ES" sz="1400" dirty="0" err="1"/>
              <a:t>momento.Posee</a:t>
            </a:r>
            <a:r>
              <a:rPr lang="es-ES" sz="1400" dirty="0"/>
              <a:t> una Jerarquía de proyectos y una serie de plantillas con configuraciones habituales.</a:t>
            </a:r>
          </a:p>
          <a:p>
            <a:endParaRPr lang="es-ES" sz="1400" dirty="0"/>
          </a:p>
          <a:p>
            <a:r>
              <a:rPr lang="es-ES" sz="1400" dirty="0"/>
              <a:t>Permite dividir un único procedimiento de compilación en partes que puedan ejecutarse de forma secuencial o en paralelo.</a:t>
            </a:r>
          </a:p>
          <a:p>
            <a:endParaRPr lang="es-ES" sz="1400" dirty="0"/>
          </a:p>
          <a:p>
            <a:endParaRPr lang="es-ES" sz="1400" dirty="0"/>
          </a:p>
        </p:txBody>
      </p:sp>
      <p:sp>
        <p:nvSpPr>
          <p:cNvPr id="9" name="CuadroTexto 8">
            <a:extLst>
              <a:ext uri="{FF2B5EF4-FFF2-40B4-BE49-F238E27FC236}">
                <a16:creationId xmlns:a16="http://schemas.microsoft.com/office/drawing/2014/main" id="{ACEFEA77-E86B-44F3-8668-A54C117973E0}"/>
              </a:ext>
            </a:extLst>
          </p:cNvPr>
          <p:cNvSpPr txBox="1"/>
          <p:nvPr/>
        </p:nvSpPr>
        <p:spPr>
          <a:xfrm>
            <a:off x="402112" y="1088047"/>
            <a:ext cx="7614424" cy="430887"/>
          </a:xfrm>
          <a:prstGeom prst="rect">
            <a:avLst/>
          </a:prstGeom>
          <a:noFill/>
        </p:spPr>
        <p:txBody>
          <a:bodyPr wrap="square" rtlCol="0">
            <a:spAutoFit/>
          </a:bodyPr>
          <a:lstStyle/>
          <a:p>
            <a:r>
              <a:rPr lang="es-ES" sz="2200" dirty="0">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rPr>
              <a:t>8.3.2. </a:t>
            </a:r>
            <a:r>
              <a:rPr lang="es-ES" sz="2200" dirty="0" err="1">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rPr>
              <a:t>TeamCity</a:t>
            </a:r>
            <a:endParaRPr lang="es-ES" sz="2200" dirty="0">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pic>
        <p:nvPicPr>
          <p:cNvPr id="10" name="Imagen 9">
            <a:extLst>
              <a:ext uri="{FF2B5EF4-FFF2-40B4-BE49-F238E27FC236}">
                <a16:creationId xmlns:a16="http://schemas.microsoft.com/office/drawing/2014/main" id="{63E63A42-9A42-4BC0-AC05-9E93C80EDBD4}"/>
              </a:ext>
            </a:extLst>
          </p:cNvPr>
          <p:cNvPicPr/>
          <p:nvPr/>
        </p:nvPicPr>
        <p:blipFill>
          <a:blip r:embed="rId2"/>
          <a:stretch>
            <a:fillRect/>
          </a:stretch>
        </p:blipFill>
        <p:spPr>
          <a:xfrm>
            <a:off x="3157728" y="2978897"/>
            <a:ext cx="5876544" cy="3497102"/>
          </a:xfrm>
          <a:prstGeom prst="rect">
            <a:avLst/>
          </a:prstGeom>
        </p:spPr>
      </p:pic>
    </p:spTree>
    <p:extLst>
      <p:ext uri="{BB962C8B-B14F-4D97-AF65-F5344CB8AC3E}">
        <p14:creationId xmlns:p14="http://schemas.microsoft.com/office/powerpoint/2010/main" val="1100158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A39BEBD-B0A4-43ED-9191-BA1B0E97D16E}"/>
              </a:ext>
            </a:extLst>
          </p:cNvPr>
          <p:cNvSpPr>
            <a:spLocks noGrp="1"/>
          </p:cNvSpPr>
          <p:nvPr>
            <p:ph type="title"/>
          </p:nvPr>
        </p:nvSpPr>
        <p:spPr>
          <a:xfrm>
            <a:off x="402113" y="197784"/>
            <a:ext cx="10314000" cy="460800"/>
          </a:xfrm>
        </p:spPr>
        <p:txBody>
          <a:bodyPr/>
          <a:lstStyle/>
          <a:p>
            <a:r>
              <a:rPr lang="es-ES" dirty="0"/>
              <a:t>8.3. IC ,EC y DC: </a:t>
            </a:r>
            <a:r>
              <a:rPr lang="es-ES" dirty="0" err="1"/>
              <a:t>Teamcity</a:t>
            </a:r>
            <a:r>
              <a:rPr lang="es-ES" dirty="0"/>
              <a:t> &amp; </a:t>
            </a:r>
            <a:r>
              <a:rPr lang="es-ES" dirty="0" err="1"/>
              <a:t>Octopus</a:t>
            </a:r>
            <a:endParaRPr lang="es-ES" dirty="0"/>
          </a:p>
        </p:txBody>
      </p:sp>
      <p:sp>
        <p:nvSpPr>
          <p:cNvPr id="3" name="Rectángulo 2">
            <a:extLst>
              <a:ext uri="{FF2B5EF4-FFF2-40B4-BE49-F238E27FC236}">
                <a16:creationId xmlns:a16="http://schemas.microsoft.com/office/drawing/2014/main" id="{A05BEFFE-291E-459B-8092-E64D4EB34687}"/>
              </a:ext>
            </a:extLst>
          </p:cNvPr>
          <p:cNvSpPr/>
          <p:nvPr/>
        </p:nvSpPr>
        <p:spPr>
          <a:xfrm>
            <a:off x="0" y="994300"/>
            <a:ext cx="12191999" cy="1600803"/>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ES"/>
          </a:p>
        </p:txBody>
      </p:sp>
      <p:sp>
        <p:nvSpPr>
          <p:cNvPr id="13" name="Rectángulo 12">
            <a:extLst>
              <a:ext uri="{FF2B5EF4-FFF2-40B4-BE49-F238E27FC236}">
                <a16:creationId xmlns:a16="http://schemas.microsoft.com/office/drawing/2014/main" id="{9FB6FF4E-AC60-49FA-A3DA-E356EEC8D48B}"/>
              </a:ext>
            </a:extLst>
          </p:cNvPr>
          <p:cNvSpPr/>
          <p:nvPr/>
        </p:nvSpPr>
        <p:spPr>
          <a:xfrm>
            <a:off x="402112" y="1640996"/>
            <a:ext cx="11393648" cy="954107"/>
          </a:xfrm>
          <a:prstGeom prst="rect">
            <a:avLst/>
          </a:prstGeom>
        </p:spPr>
        <p:txBody>
          <a:bodyPr wrap="square">
            <a:spAutoFit/>
          </a:bodyPr>
          <a:lstStyle/>
          <a:p>
            <a:r>
              <a:rPr lang="es-ES" sz="1400" dirty="0"/>
              <a:t>Es una herramienta para la integración continua que se alinea con otras herramientas de integración continua facilitan do procesos complejos de despliegue.</a:t>
            </a:r>
          </a:p>
          <a:p>
            <a:endParaRPr lang="es-ES" sz="1400" dirty="0"/>
          </a:p>
          <a:p>
            <a:endParaRPr lang="es-ES" sz="1400" dirty="0"/>
          </a:p>
        </p:txBody>
      </p:sp>
      <p:sp>
        <p:nvSpPr>
          <p:cNvPr id="9" name="CuadroTexto 8">
            <a:extLst>
              <a:ext uri="{FF2B5EF4-FFF2-40B4-BE49-F238E27FC236}">
                <a16:creationId xmlns:a16="http://schemas.microsoft.com/office/drawing/2014/main" id="{ACEFEA77-E86B-44F3-8668-A54C117973E0}"/>
              </a:ext>
            </a:extLst>
          </p:cNvPr>
          <p:cNvSpPr txBox="1"/>
          <p:nvPr/>
        </p:nvSpPr>
        <p:spPr>
          <a:xfrm>
            <a:off x="402112" y="1088047"/>
            <a:ext cx="7614424" cy="430887"/>
          </a:xfrm>
          <a:prstGeom prst="rect">
            <a:avLst/>
          </a:prstGeom>
          <a:noFill/>
        </p:spPr>
        <p:txBody>
          <a:bodyPr wrap="square" rtlCol="0">
            <a:spAutoFit/>
          </a:bodyPr>
          <a:lstStyle/>
          <a:p>
            <a:r>
              <a:rPr lang="es-ES" sz="2200" dirty="0">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rPr>
              <a:t>8.3.3. </a:t>
            </a:r>
            <a:r>
              <a:rPr lang="es-ES" sz="2200" dirty="0" err="1">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rPr>
              <a:t>Octopus</a:t>
            </a:r>
            <a:endParaRPr lang="es-ES" sz="2200" dirty="0">
              <a:solidFill>
                <a:srgbClr val="FF6D70"/>
              </a:solidFill>
              <a:latin typeface="Open Sans Semibold" panose="020B0706030804020204" pitchFamily="34" charset="0"/>
              <a:ea typeface="Open Sans Semibold" panose="020B0706030804020204" pitchFamily="34" charset="0"/>
              <a:cs typeface="Open Sans Semibold" panose="020B0706030804020204" pitchFamily="34" charset="0"/>
            </a:endParaRPr>
          </a:p>
        </p:txBody>
      </p:sp>
    </p:spTree>
    <p:extLst>
      <p:ext uri="{BB962C8B-B14F-4D97-AF65-F5344CB8AC3E}">
        <p14:creationId xmlns:p14="http://schemas.microsoft.com/office/powerpoint/2010/main" val="402479805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87793679"/>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14485</TotalTime>
  <Words>912</Words>
  <Application>Microsoft Office PowerPoint</Application>
  <PresentationFormat>Panorámica</PresentationFormat>
  <Paragraphs>80</Paragraphs>
  <Slides>9</Slides>
  <Notes>0</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9</vt:i4>
      </vt:variant>
    </vt:vector>
  </HeadingPairs>
  <TitlesOfParts>
    <vt:vector size="16" baseType="lpstr">
      <vt:lpstr>Arial</vt:lpstr>
      <vt:lpstr>Calibri</vt:lpstr>
      <vt:lpstr>Calibri Light</vt:lpstr>
      <vt:lpstr>Open Sans Semibold</vt:lpstr>
      <vt:lpstr>Open Sans Light</vt:lpstr>
      <vt:lpstr>Open Sans</vt:lpstr>
      <vt:lpstr>Tema de Office</vt:lpstr>
      <vt:lpstr>Presentación de PowerPoint</vt:lpstr>
      <vt:lpstr>8.0. Objetivos del tema</vt:lpstr>
      <vt:lpstr>8.1. Conceptos Básicos</vt:lpstr>
      <vt:lpstr>8.1. Conceptos Básicos  </vt:lpstr>
      <vt:lpstr>8.2. GitLab</vt:lpstr>
      <vt:lpstr>8.3. IC ,EC y DC: Teamcity &amp; Octopus</vt:lpstr>
      <vt:lpstr>8.3. IC ,EC y DC: Teamcity &amp; Octopus</vt:lpstr>
      <vt:lpstr>8.3. IC ,EC y DC: Teamcity &amp; Octopus</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Saul Sánchez Carreiro</dc:creator>
  <cp:lastModifiedBy>Manuel Angel Cumbrera Mora</cp:lastModifiedBy>
  <cp:revision>1325</cp:revision>
  <cp:lastPrinted>2018-03-16T13:00:41Z</cp:lastPrinted>
  <dcterms:created xsi:type="dcterms:W3CDTF">2016-02-11T08:52:24Z</dcterms:created>
  <dcterms:modified xsi:type="dcterms:W3CDTF">2020-04-13T08:19:33Z</dcterms:modified>
</cp:coreProperties>
</file>

<file path=docProps/thumbnail.jpeg>
</file>